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0" r:id="rId2"/>
    <p:sldId id="264" r:id="rId3"/>
    <p:sldId id="265" r:id="rId4"/>
    <p:sldId id="324" r:id="rId5"/>
    <p:sldId id="327" r:id="rId6"/>
    <p:sldId id="328" r:id="rId7"/>
    <p:sldId id="329" r:id="rId8"/>
    <p:sldId id="330" r:id="rId9"/>
    <p:sldId id="331" r:id="rId10"/>
    <p:sldId id="332" r:id="rId11"/>
    <p:sldId id="313" r:id="rId12"/>
    <p:sldId id="334" r:id="rId13"/>
    <p:sldId id="350" r:id="rId14"/>
    <p:sldId id="333" r:id="rId15"/>
    <p:sldId id="348" r:id="rId16"/>
    <p:sldId id="354" r:id="rId17"/>
    <p:sldId id="356" r:id="rId18"/>
    <p:sldId id="357" r:id="rId19"/>
    <p:sldId id="358" r:id="rId20"/>
    <p:sldId id="359" r:id="rId21"/>
    <p:sldId id="349" r:id="rId22"/>
    <p:sldId id="351" r:id="rId23"/>
    <p:sldId id="271" r:id="rId24"/>
    <p:sldId id="343" r:id="rId25"/>
    <p:sldId id="344" r:id="rId26"/>
    <p:sldId id="336" r:id="rId27"/>
    <p:sldId id="337" r:id="rId28"/>
    <p:sldId id="338" r:id="rId29"/>
    <p:sldId id="339" r:id="rId30"/>
    <p:sldId id="342" r:id="rId31"/>
    <p:sldId id="335" r:id="rId32"/>
    <p:sldId id="345" r:id="rId33"/>
    <p:sldId id="346" r:id="rId34"/>
    <p:sldId id="360" r:id="rId35"/>
    <p:sldId id="361" r:id="rId36"/>
  </p:sldIdLst>
  <p:sldSz cx="9144000" cy="6858000" type="screen4x3"/>
  <p:notesSz cx="7010400" cy="9296400"/>
  <p:defaultTextStyle>
    <a:defPPr>
      <a:defRPr lang="en-US"/>
    </a:defPPr>
    <a:lvl1pPr marL="0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4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6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2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8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9A50AD-AC3D-4538-AE8E-D43F216E7746}">
          <p14:sldIdLst>
            <p14:sldId id="260"/>
            <p14:sldId id="264"/>
            <p14:sldId id="265"/>
            <p14:sldId id="324"/>
            <p14:sldId id="327"/>
            <p14:sldId id="328"/>
            <p14:sldId id="329"/>
            <p14:sldId id="330"/>
            <p14:sldId id="331"/>
            <p14:sldId id="332"/>
            <p14:sldId id="313"/>
            <p14:sldId id="334"/>
            <p14:sldId id="350"/>
            <p14:sldId id="333"/>
            <p14:sldId id="348"/>
            <p14:sldId id="354"/>
            <p14:sldId id="356"/>
            <p14:sldId id="357"/>
            <p14:sldId id="358"/>
            <p14:sldId id="359"/>
            <p14:sldId id="349"/>
            <p14:sldId id="351"/>
            <p14:sldId id="271"/>
            <p14:sldId id="343"/>
            <p14:sldId id="344"/>
            <p14:sldId id="336"/>
            <p14:sldId id="337"/>
            <p14:sldId id="338"/>
            <p14:sldId id="339"/>
            <p14:sldId id="342"/>
            <p14:sldId id="335"/>
            <p14:sldId id="345"/>
            <p14:sldId id="346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ED8CC"/>
    <a:srgbClr val="135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106" d="100"/>
          <a:sy n="106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\dfs\Shared%20Data\BHSF%20Centers%20of%20Excellence%20Research\Centers\Neuroscience\Projects\STROKE\Depression%20Risk%20Factor%20for%20Stroke%20(IRB%2015-098)\Data\SPSS%20Files\Stroke%20&amp;%20Depression%20Tables%20&amp;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\dfs\Shared%20Data\BHSF%20Centers%20of%20Excellence%20Research\Centers\Neuroscience\Projects\STROKE\Depression%20Risk%20Factor%20for%20Stroke%20(IRB%2015-098)\Data\SPSS%20Files\Stroke%20&amp;%20Depression%20Tables%20&amp;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dfs\Shared%20Data\BHSF%20Centers%20of%20Excellence%20Research\Centers\Neuroscience\Projects\STROKE\iDEF%20(IRB%2015-061)\August%202016%20Screen%20Failures%20De-Identifi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4783530846518"/>
          <c:y val="3.9605148040705522E-2"/>
          <c:w val="0.79806794983960316"/>
          <c:h val="0.61715430308053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'T3 - Outcomes'!$H$5</c:f>
              <c:strCache>
                <c:ptCount val="1"/>
                <c:pt idx="0">
                  <c:v>Length of stay</c:v>
                </c:pt>
              </c:strCache>
            </c:strRef>
          </c:tx>
          <c:spPr>
            <a:solidFill>
              <a:srgbClr val="0A533E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'T3 - Outcomes'!$I$8:$L$8</c:f>
                <c:numCache>
                  <c:formatCode>General</c:formatCode>
                  <c:ptCount val="4"/>
                  <c:pt idx="0">
                    <c:v>0.93914855054991164</c:v>
                  </c:pt>
                  <c:pt idx="1">
                    <c:v>0.45961940777125587</c:v>
                  </c:pt>
                  <c:pt idx="2">
                    <c:v>0.39824309281594578</c:v>
                  </c:pt>
                  <c:pt idx="3">
                    <c:v>0.58966189416078763</c:v>
                  </c:pt>
                </c:numCache>
              </c:numRef>
            </c:plus>
            <c:minus>
              <c:numRef>
                <c:f>'T3 - Outcomes'!$I$8:$L$8</c:f>
                <c:numCache>
                  <c:formatCode>General</c:formatCode>
                  <c:ptCount val="4"/>
                  <c:pt idx="0">
                    <c:v>0.93914855054991164</c:v>
                  </c:pt>
                  <c:pt idx="1">
                    <c:v>0.45961940777125587</c:v>
                  </c:pt>
                  <c:pt idx="2">
                    <c:v>0.39824309281594578</c:v>
                  </c:pt>
                  <c:pt idx="3">
                    <c:v>0.58966189416078763</c:v>
                  </c:pt>
                </c:numCache>
              </c:numRef>
            </c:minus>
          </c:errBars>
          <c:cat>
            <c:multiLvlStrRef>
              <c:f>'T3 - Outcomes'!$I$3:$L$4</c:f>
              <c:multiLvlStrCache>
                <c:ptCount val="4"/>
                <c:lvl>
                  <c:pt idx="0">
                    <c:v>Hispanic</c:v>
                  </c:pt>
                  <c:pt idx="1">
                    <c:v>Non-
Hispanic</c:v>
                  </c:pt>
                  <c:pt idx="2">
                    <c:v>Hispanic</c:v>
                  </c:pt>
                  <c:pt idx="3">
                    <c:v>Non-
Hispanic</c:v>
                  </c:pt>
                </c:lvl>
                <c:lvl>
                  <c:pt idx="0">
                    <c:v>Prior depression</c:v>
                  </c:pt>
                  <c:pt idx="2">
                    <c:v>No prior depression</c:v>
                  </c:pt>
                </c:lvl>
              </c:multiLvlStrCache>
            </c:multiLvlStrRef>
          </c:cat>
          <c:val>
            <c:numRef>
              <c:f>'T3 - Outcomes'!$I$5:$L$5</c:f>
              <c:numCache>
                <c:formatCode>General</c:formatCode>
                <c:ptCount val="4"/>
                <c:pt idx="0">
                  <c:v>6.9</c:v>
                </c:pt>
                <c:pt idx="1">
                  <c:v>3.7</c:v>
                </c:pt>
                <c:pt idx="2">
                  <c:v>6.3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50258240"/>
        <c:axId val="250258632"/>
      </c:barChart>
      <c:lineChart>
        <c:grouping val="standard"/>
        <c:varyColors val="0"/>
        <c:ser>
          <c:idx val="1"/>
          <c:order val="1"/>
          <c:tx>
            <c:strRef>
              <c:f>'T3 - Outcomes'!$H$6</c:f>
              <c:strCache>
                <c:ptCount val="1"/>
                <c:pt idx="0">
                  <c:v>NIHSS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multiLvlStrRef>
              <c:f>'T3 - Outcomes'!$I$3:$L$4</c:f>
              <c:multiLvlStrCache>
                <c:ptCount val="4"/>
                <c:lvl>
                  <c:pt idx="0">
                    <c:v>Hispanic</c:v>
                  </c:pt>
                  <c:pt idx="1">
                    <c:v>Non-
Hispanic</c:v>
                  </c:pt>
                  <c:pt idx="2">
                    <c:v>Hispanic</c:v>
                  </c:pt>
                  <c:pt idx="3">
                    <c:v>Non-
Hispanic</c:v>
                  </c:pt>
                </c:lvl>
                <c:lvl>
                  <c:pt idx="0">
                    <c:v>Prior depression</c:v>
                  </c:pt>
                  <c:pt idx="2">
                    <c:v>No prior depression</c:v>
                  </c:pt>
                </c:lvl>
              </c:multiLvlStrCache>
            </c:multiLvlStrRef>
          </c:cat>
          <c:val>
            <c:numRef>
              <c:f>'T3 - Outcomes'!$I$6:$L$6</c:f>
              <c:numCache>
                <c:formatCode>General</c:formatCode>
                <c:ptCount val="4"/>
                <c:pt idx="0">
                  <c:v>6</c:v>
                </c:pt>
                <c:pt idx="1">
                  <c:v>1.5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54768"/>
        <c:axId val="250259024"/>
      </c:lineChart>
      <c:catAx>
        <c:axId val="25025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50258632"/>
        <c:crosses val="autoZero"/>
        <c:auto val="1"/>
        <c:lblAlgn val="ctr"/>
        <c:lblOffset val="100"/>
        <c:noMultiLvlLbl val="0"/>
      </c:catAx>
      <c:valAx>
        <c:axId val="250258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 dirty="0"/>
                  <a:t>Length of Stay </a:t>
                </a:r>
                <a:r>
                  <a:rPr lang="en-US" sz="1800" b="0" dirty="0" smtClean="0"/>
                  <a:t>(mean d ± </a:t>
                </a:r>
                <a:r>
                  <a:rPr lang="en-US" sz="1800" b="0" dirty="0" err="1" smtClean="0"/>
                  <a:t>sem</a:t>
                </a:r>
                <a:r>
                  <a:rPr lang="en-US" sz="1800" b="0" dirty="0" smtClean="0"/>
                  <a:t>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"/>
              <c:y val="0.107772437536217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50258240"/>
        <c:crosses val="autoZero"/>
        <c:crossBetween val="between"/>
      </c:valAx>
      <c:valAx>
        <c:axId val="250259024"/>
        <c:scaling>
          <c:orientation val="minMax"/>
          <c:max val="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 dirty="0" smtClean="0"/>
                  <a:t>Median NIHSS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95795447917495169"/>
              <c:y val="0.23420901932712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51354768"/>
        <c:crosses val="max"/>
        <c:crossBetween val="between"/>
      </c:valAx>
      <c:catAx>
        <c:axId val="25135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0259024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396431506667743"/>
          <c:y val="4.0921021235981889E-2"/>
          <c:w val="0.34497026738845243"/>
          <c:h val="8.9714183454340984E-2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4739579570954"/>
          <c:y val="0"/>
          <c:w val="0.7277944697702261"/>
          <c:h val="0.89006130607705858"/>
        </c:manualLayout>
      </c:layout>
      <c:barChart>
        <c:barDir val="bar"/>
        <c:grouping val="percentStacked"/>
        <c:varyColors val="0"/>
        <c:ser>
          <c:idx val="0"/>
          <c:order val="0"/>
          <c:tx>
            <c:v>0</c:v>
          </c:tx>
          <c:spPr>
            <a:solidFill>
              <a:srgbClr val="0A53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'mRS2'!$I$4:$I$7</c:f>
              <c:numCache>
                <c:formatCode>0.0%</c:formatCode>
                <c:ptCount val="4"/>
                <c:pt idx="0">
                  <c:v>0.21600000000000014</c:v>
                </c:pt>
                <c:pt idx="1">
                  <c:v>0.33300000000000041</c:v>
                </c:pt>
                <c:pt idx="2">
                  <c:v>0.191</c:v>
                </c:pt>
                <c:pt idx="3">
                  <c:v>9.5000000000000043E-2</c:v>
                </c:pt>
              </c:numCache>
            </c:numRef>
          </c:val>
        </c:ser>
        <c:ser>
          <c:idx val="1"/>
          <c:order val="1"/>
          <c:tx>
            <c:v>1</c:v>
          </c:tx>
          <c:spPr>
            <a:solidFill>
              <a:srgbClr val="1F91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'mRS2'!$J$4:$J$7</c:f>
              <c:numCache>
                <c:formatCode>0.0%</c:formatCode>
                <c:ptCount val="4"/>
                <c:pt idx="0">
                  <c:v>0.15900000000000014</c:v>
                </c:pt>
                <c:pt idx="1">
                  <c:v>0</c:v>
                </c:pt>
                <c:pt idx="2">
                  <c:v>0.10500000000000002</c:v>
                </c:pt>
                <c:pt idx="3">
                  <c:v>9.5000000000000043E-2</c:v>
                </c:pt>
              </c:numCache>
            </c:numRef>
          </c:val>
        </c:ser>
        <c:ser>
          <c:idx val="2"/>
          <c:order val="2"/>
          <c:tx>
            <c:v>2</c:v>
          </c:tx>
          <c:spPr>
            <a:solidFill>
              <a:srgbClr val="CBF9EC"/>
            </a:solidFill>
          </c:spPr>
          <c:invertIfNegative val="0"/>
          <c:dLbls>
            <c:dLbl>
              <c:idx val="1"/>
              <c:layout>
                <c:manualLayout>
                  <c:x val="-1.1822846468515793E-7"/>
                  <c:y val="-5.9090233501261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754557707313612E-3"/>
                  <c:y val="-1.19450076130768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'mRS2'!$K$4:$K$7</c:f>
              <c:numCache>
                <c:formatCode>0.0%</c:formatCode>
                <c:ptCount val="4"/>
                <c:pt idx="0">
                  <c:v>3.4000000000000002E-2</c:v>
                </c:pt>
                <c:pt idx="1">
                  <c:v>0</c:v>
                </c:pt>
                <c:pt idx="2">
                  <c:v>3.6999999999999998E-2</c:v>
                </c:pt>
                <c:pt idx="3">
                  <c:v>4.8000000000000001E-2</c:v>
                </c:pt>
              </c:numCache>
            </c:numRef>
          </c:val>
        </c:ser>
        <c:ser>
          <c:idx val="3"/>
          <c:order val="3"/>
          <c:tx>
            <c:v>3</c:v>
          </c:tx>
          <c:spPr>
            <a:solidFill>
              <a:srgbClr val="83D3FF"/>
            </a:solidFill>
          </c:spPr>
          <c:invertIfNegative val="0"/>
          <c:dLbls>
            <c:dLbl>
              <c:idx val="0"/>
              <c:layout>
                <c:manualLayout>
                  <c:x val="1.5015015015015029E-2"/>
                  <c:y val="5.0387612277242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822846468515793E-7"/>
                  <c:y val="5.3196927667987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327421910099085E-2"/>
                  <c:y val="5.2721739828401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'mRS2'!$L$4:$L$7</c:f>
              <c:numCache>
                <c:formatCode>0.0%</c:formatCode>
                <c:ptCount val="4"/>
                <c:pt idx="0">
                  <c:v>4.5000000000000012E-2</c:v>
                </c:pt>
                <c:pt idx="1">
                  <c:v>0</c:v>
                </c:pt>
                <c:pt idx="2">
                  <c:v>3.1000000000000021E-2</c:v>
                </c:pt>
                <c:pt idx="3">
                  <c:v>9.5000000000000043E-2</c:v>
                </c:pt>
              </c:numCache>
            </c:numRef>
          </c:val>
        </c:ser>
        <c:ser>
          <c:idx val="4"/>
          <c:order val="4"/>
          <c:tx>
            <c:v>4</c:v>
          </c:tx>
          <c:spPr>
            <a:solidFill>
              <a:srgbClr val="0099FF">
                <a:tint val="66000"/>
                <a:satMod val="1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'mRS2'!$M$4:$M$7</c:f>
              <c:numCache>
                <c:formatCode>0.0%</c:formatCode>
                <c:ptCount val="4"/>
                <c:pt idx="0">
                  <c:v>0.35200000000000026</c:v>
                </c:pt>
                <c:pt idx="1">
                  <c:v>0.33300000000000041</c:v>
                </c:pt>
                <c:pt idx="2">
                  <c:v>0.40700000000000008</c:v>
                </c:pt>
                <c:pt idx="3">
                  <c:v>0.38100000000000034</c:v>
                </c:pt>
              </c:numCache>
            </c:numRef>
          </c:val>
        </c:ser>
        <c:ser>
          <c:idx val="5"/>
          <c:order val="5"/>
          <c:tx>
            <c:v>5</c:v>
          </c:tx>
          <c:spPr>
            <a:solidFill>
              <a:srgbClr val="0066FF">
                <a:tint val="66000"/>
                <a:satMod val="1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'mRS2'!$N$4:$N$7</c:f>
              <c:numCache>
                <c:formatCode>0.0%</c:formatCode>
                <c:ptCount val="4"/>
                <c:pt idx="0">
                  <c:v>0.114</c:v>
                </c:pt>
                <c:pt idx="1">
                  <c:v>0.111</c:v>
                </c:pt>
                <c:pt idx="2">
                  <c:v>0.13600000000000001</c:v>
                </c:pt>
                <c:pt idx="3">
                  <c:v>0.23800000000000004</c:v>
                </c:pt>
              </c:numCache>
            </c:numRef>
          </c:val>
        </c:ser>
        <c:ser>
          <c:idx val="6"/>
          <c:order val="6"/>
          <c:tx>
            <c:v>6</c:v>
          </c:tx>
          <c:spPr>
            <a:solidFill>
              <a:srgbClr val="0000FF">
                <a:tint val="66000"/>
                <a:satMod val="1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'mRS2'!$H$4:$H$7</c:f>
              <c:strCache>
                <c:ptCount val="4"/>
                <c:pt idx="0">
                  <c:v>Non-Hispanic, No Depression</c:v>
                </c:pt>
                <c:pt idx="1">
                  <c:v>Non-Hispanic, Depression</c:v>
                </c:pt>
                <c:pt idx="2">
                  <c:v>Hispanic, No Depression</c:v>
                </c:pt>
                <c:pt idx="3">
                  <c:v>Hispanic, Depression</c:v>
                </c:pt>
              </c:strCache>
            </c:strRef>
          </c:cat>
          <c:val>
            <c:numRef>
              <c:f>'mRS2'!$O$4:$O$7</c:f>
              <c:numCache>
                <c:formatCode>0.0%</c:formatCode>
                <c:ptCount val="4"/>
                <c:pt idx="0">
                  <c:v>8.0000000000000043E-2</c:v>
                </c:pt>
                <c:pt idx="1">
                  <c:v>0.111</c:v>
                </c:pt>
                <c:pt idx="2">
                  <c:v>9.300000000000011E-2</c:v>
                </c:pt>
                <c:pt idx="3">
                  <c:v>4.8000000000000001E-2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51355552"/>
        <c:axId val="251355944"/>
      </c:barChart>
      <c:catAx>
        <c:axId val="25135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 anchor="ctr" anchorCtr="0"/>
          <a:lstStyle/>
          <a:p>
            <a:pPr>
              <a:defRPr sz="1800"/>
            </a:pPr>
            <a:endParaRPr lang="en-US"/>
          </a:p>
        </c:txPr>
        <c:crossAx val="251355944"/>
        <c:crosses val="autoZero"/>
        <c:auto val="0"/>
        <c:lblAlgn val="ctr"/>
        <c:lblOffset val="100"/>
        <c:noMultiLvlLbl val="0"/>
      </c:catAx>
      <c:valAx>
        <c:axId val="2513559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135555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4511200902518766"/>
          <c:y val="0.11755298710644788"/>
          <c:w val="4.7578089900924554E-2"/>
          <c:h val="0.6873743170891526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Reasons </a:t>
            </a:r>
            <a:r>
              <a:rPr lang="en-US" sz="1800" b="1" dirty="0">
                <a:solidFill>
                  <a:schemeClr val="tx1"/>
                </a:solidFill>
              </a:rPr>
              <a:t>for excluding patients </a:t>
            </a:r>
            <a:r>
              <a:rPr lang="en-US" sz="1800" b="1" dirty="0" smtClean="0">
                <a:solidFill>
                  <a:schemeClr val="tx1"/>
                </a:solidFill>
              </a:rPr>
              <a:t>– Aug-Oct </a:t>
            </a:r>
            <a:r>
              <a:rPr lang="en-US" sz="1800" b="1" dirty="0">
                <a:solidFill>
                  <a:schemeClr val="tx1"/>
                </a:solidFill>
              </a:rPr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68643205313628E-2"/>
          <c:y val="0.1203459317585302"/>
          <c:w val="0.89239528094702447"/>
          <c:h val="0.478107086614173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3593F"/>
            </a:solidFill>
            <a:ln>
              <a:noFill/>
            </a:ln>
            <a:effectLst/>
          </c:spPr>
          <c:invertIfNegative val="0"/>
          <c:cat>
            <c:strRef>
              <c:f>Sheet1!$A$27:$A$41</c:f>
              <c:strCache>
                <c:ptCount val="15"/>
                <c:pt idx="0">
                  <c:v>Age &gt; 80</c:v>
                </c:pt>
                <c:pt idx="1">
                  <c:v>NIHSS &lt; 6</c:v>
                </c:pt>
                <c:pt idx="2">
                  <c:v>GCS &lt; 7</c:v>
                </c:pt>
                <c:pt idx="3">
                  <c:v>Time since onset &gt; 24 hr</c:v>
                </c:pt>
                <c:pt idx="4">
                  <c:v>Emergent surgery</c:v>
                </c:pt>
                <c:pt idx="5">
                  <c:v>INR &gt; 1.4</c:v>
                </c:pt>
                <c:pt idx="6">
                  <c:v>2° ICH</c:v>
                </c:pt>
                <c:pt idx="7">
                  <c:v>Infratentorial</c:v>
                </c:pt>
                <c:pt idx="8">
                  <c:v>Drug/alchohol abuse</c:v>
                </c:pt>
                <c:pt idx="9">
                  <c:v>Poor prognosis</c:v>
                </c:pt>
                <c:pt idx="10">
                  <c:v>COPD</c:v>
                </c:pt>
                <c:pt idx="11">
                  <c:v>Pre-stroke mRS &gt; 1</c:v>
                </c:pt>
                <c:pt idx="12">
                  <c:v>Cannot comply w/protocol</c:v>
                </c:pt>
                <c:pt idx="13">
                  <c:v>No family available</c:v>
                </c:pt>
                <c:pt idx="14">
                  <c:v>Not notified in time</c:v>
                </c:pt>
              </c:strCache>
            </c:strRef>
          </c:cat>
          <c:val>
            <c:numRef>
              <c:f>Sheet1!$B$27:$B$41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3"/>
        <c:axId val="251357120"/>
        <c:axId val="251357512"/>
      </c:barChart>
      <c:catAx>
        <c:axId val="2513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57512"/>
        <c:crosses val="autoZero"/>
        <c:auto val="1"/>
        <c:lblAlgn val="ctr"/>
        <c:lblOffset val="100"/>
        <c:noMultiLvlLbl val="0"/>
      </c:catAx>
      <c:valAx>
        <c:axId val="25135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Number</a:t>
                </a:r>
                <a:r>
                  <a:rPr lang="en-US" sz="1400" baseline="0" dirty="0" smtClean="0">
                    <a:solidFill>
                      <a:schemeClr val="tx1"/>
                    </a:solidFill>
                  </a:rPr>
                  <a:t> of Patients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57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1A26E-3C10-45CB-8939-8BB187009FB0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2070FF-EF64-4E5D-86D6-8C75B7C51D0D}">
      <dgm:prSet phldrT="[Text]" custT="1"/>
      <dgm:spPr/>
      <dgm:t>
        <a:bodyPr/>
        <a:lstStyle/>
        <a:p>
          <a:r>
            <a:rPr lang="en-US" sz="2800" dirty="0" smtClean="0"/>
            <a:t>Neurology</a:t>
          </a:r>
          <a:endParaRPr lang="en-US" sz="2800" dirty="0"/>
        </a:p>
      </dgm:t>
    </dgm:pt>
    <dgm:pt modelId="{181308E4-D079-4B84-85AD-1A2732FB3112}" type="parTrans" cxnId="{AAC976B1-4DDA-4AE1-B8BC-37319124BB4A}">
      <dgm:prSet/>
      <dgm:spPr/>
      <dgm:t>
        <a:bodyPr/>
        <a:lstStyle/>
        <a:p>
          <a:endParaRPr lang="en-US"/>
        </a:p>
      </dgm:t>
    </dgm:pt>
    <dgm:pt modelId="{81A82657-EE87-4073-B18A-35D2AF60E414}" type="sibTrans" cxnId="{AAC976B1-4DDA-4AE1-B8BC-37319124BB4A}">
      <dgm:prSet/>
      <dgm:spPr/>
      <dgm:t>
        <a:bodyPr/>
        <a:lstStyle/>
        <a:p>
          <a:endParaRPr lang="en-US"/>
        </a:p>
      </dgm:t>
    </dgm:pt>
    <dgm:pt modelId="{BA52E819-DCB7-499D-B8FB-00D9E7F3FF8D}">
      <dgm:prSet phldrT="[Text]" custT="1"/>
      <dgm:spPr/>
      <dgm:t>
        <a:bodyPr/>
        <a:lstStyle/>
        <a:p>
          <a:r>
            <a:rPr lang="en-US" sz="2800" dirty="0" smtClean="0"/>
            <a:t>Interventional Neuroradiology</a:t>
          </a:r>
          <a:endParaRPr lang="en-US" sz="2800" dirty="0"/>
        </a:p>
      </dgm:t>
    </dgm:pt>
    <dgm:pt modelId="{445F157E-3CF8-40E3-BA89-533E20921384}" type="parTrans" cxnId="{CE8FC045-C238-402B-B094-8B1F0A0DCEA5}">
      <dgm:prSet/>
      <dgm:spPr/>
      <dgm:t>
        <a:bodyPr/>
        <a:lstStyle/>
        <a:p>
          <a:endParaRPr lang="en-US"/>
        </a:p>
      </dgm:t>
    </dgm:pt>
    <dgm:pt modelId="{EC4B3DBE-707A-4F78-A1CC-C8AA369AFD73}" type="sibTrans" cxnId="{CE8FC045-C238-402B-B094-8B1F0A0DCEA5}">
      <dgm:prSet/>
      <dgm:spPr/>
      <dgm:t>
        <a:bodyPr/>
        <a:lstStyle/>
        <a:p>
          <a:endParaRPr lang="en-US"/>
        </a:p>
      </dgm:t>
    </dgm:pt>
    <dgm:pt modelId="{4D778AEC-21B5-418D-9DFA-B795EEC30869}">
      <dgm:prSet phldrT="[Text]" custT="1"/>
      <dgm:spPr/>
      <dgm:t>
        <a:bodyPr/>
        <a:lstStyle/>
        <a:p>
          <a:r>
            <a:rPr lang="en-US" sz="2800" dirty="0" smtClean="0"/>
            <a:t>Neurosurgery</a:t>
          </a:r>
          <a:endParaRPr lang="en-US" sz="2800" dirty="0"/>
        </a:p>
      </dgm:t>
    </dgm:pt>
    <dgm:pt modelId="{387F07E0-8C92-49F1-A88C-3AC63B38C76F}" type="parTrans" cxnId="{584FB3D5-35F7-4FCD-B2C2-95F48DFBD1CF}">
      <dgm:prSet/>
      <dgm:spPr/>
      <dgm:t>
        <a:bodyPr/>
        <a:lstStyle/>
        <a:p>
          <a:endParaRPr lang="en-US"/>
        </a:p>
      </dgm:t>
    </dgm:pt>
    <dgm:pt modelId="{18115D61-84D6-45A7-8E3D-94163A6AD466}" type="sibTrans" cxnId="{584FB3D5-35F7-4FCD-B2C2-95F48DFBD1CF}">
      <dgm:prSet/>
      <dgm:spPr/>
      <dgm:t>
        <a:bodyPr/>
        <a:lstStyle/>
        <a:p>
          <a:endParaRPr lang="en-US"/>
        </a:p>
      </dgm:t>
    </dgm:pt>
    <dgm:pt modelId="{59E060E8-7F49-4E75-8A9F-E6CFCEB67F0C}">
      <dgm:prSet phldrT="[Text]" custT="1"/>
      <dgm:spPr/>
      <dgm:t>
        <a:bodyPr/>
        <a:lstStyle/>
        <a:p>
          <a:r>
            <a:rPr lang="en-US" sz="2800" dirty="0" smtClean="0"/>
            <a:t>Rehab</a:t>
          </a:r>
          <a:endParaRPr lang="en-US" sz="2800" dirty="0"/>
        </a:p>
      </dgm:t>
    </dgm:pt>
    <dgm:pt modelId="{C0B0A203-8FD5-433F-AD60-4687A4EA7BB5}" type="parTrans" cxnId="{A4CEF28A-CEF7-4965-A24B-E0B9DC57A010}">
      <dgm:prSet/>
      <dgm:spPr/>
      <dgm:t>
        <a:bodyPr/>
        <a:lstStyle/>
        <a:p>
          <a:endParaRPr lang="en-US"/>
        </a:p>
      </dgm:t>
    </dgm:pt>
    <dgm:pt modelId="{DA4A79CA-BF64-4E1D-B047-92A5C1221CC6}" type="sibTrans" cxnId="{A4CEF28A-CEF7-4965-A24B-E0B9DC57A010}">
      <dgm:prSet/>
      <dgm:spPr/>
      <dgm:t>
        <a:bodyPr/>
        <a:lstStyle/>
        <a:p>
          <a:endParaRPr lang="en-US"/>
        </a:p>
      </dgm:t>
    </dgm:pt>
    <dgm:pt modelId="{DCB94D0B-7649-4232-8475-759EB44F79DF}">
      <dgm:prSet phldrT="[Text]" custT="1"/>
      <dgm:spPr/>
      <dgm:t>
        <a:bodyPr/>
        <a:lstStyle/>
        <a:p>
          <a:r>
            <a:rPr lang="en-US" sz="2800" dirty="0" smtClean="0"/>
            <a:t>Nursing</a:t>
          </a:r>
          <a:endParaRPr lang="en-US" sz="2800" dirty="0"/>
        </a:p>
      </dgm:t>
    </dgm:pt>
    <dgm:pt modelId="{6E8AD92E-466B-48BD-A113-2FD626078799}" type="parTrans" cxnId="{35179930-CBFF-4EB2-A5DC-BC4D1D6AEC3B}">
      <dgm:prSet/>
      <dgm:spPr/>
      <dgm:t>
        <a:bodyPr/>
        <a:lstStyle/>
        <a:p>
          <a:endParaRPr lang="en-US"/>
        </a:p>
      </dgm:t>
    </dgm:pt>
    <dgm:pt modelId="{2BFA67FA-A4B6-4F88-8484-ABAF99FF3789}" type="sibTrans" cxnId="{35179930-CBFF-4EB2-A5DC-BC4D1D6AEC3B}">
      <dgm:prSet/>
      <dgm:spPr/>
      <dgm:t>
        <a:bodyPr/>
        <a:lstStyle/>
        <a:p>
          <a:endParaRPr lang="en-US"/>
        </a:p>
      </dgm:t>
    </dgm:pt>
    <dgm:pt modelId="{05F4F00E-A64A-4A2F-9676-8BB1FF9CED43}">
      <dgm:prSet phldrT="[Text]" custT="1"/>
      <dgm:spPr/>
      <dgm:t>
        <a:bodyPr/>
        <a:lstStyle/>
        <a:p>
          <a:r>
            <a:rPr lang="en-US" sz="2800" dirty="0" smtClean="0"/>
            <a:t>Neuroradiology</a:t>
          </a:r>
          <a:endParaRPr lang="en-US" sz="2800" dirty="0"/>
        </a:p>
      </dgm:t>
    </dgm:pt>
    <dgm:pt modelId="{8266BD7D-63B5-48DB-9200-54237C2EE2AE}" type="parTrans" cxnId="{5AC66199-0C78-4F21-B6C3-3DDE0A997B95}">
      <dgm:prSet/>
      <dgm:spPr/>
      <dgm:t>
        <a:bodyPr/>
        <a:lstStyle/>
        <a:p>
          <a:endParaRPr lang="en-US"/>
        </a:p>
      </dgm:t>
    </dgm:pt>
    <dgm:pt modelId="{1C3F6362-4AD0-4C3F-BC1B-F13240C00085}" type="sibTrans" cxnId="{5AC66199-0C78-4F21-B6C3-3DDE0A997B95}">
      <dgm:prSet/>
      <dgm:spPr/>
      <dgm:t>
        <a:bodyPr/>
        <a:lstStyle/>
        <a:p>
          <a:endParaRPr lang="en-US"/>
        </a:p>
      </dgm:t>
    </dgm:pt>
    <dgm:pt modelId="{07EBFFD9-C564-420A-BC98-DC6D9ACA8443}">
      <dgm:prSet phldrT="[Text]" custT="1"/>
      <dgm:spPr/>
      <dgm:t>
        <a:bodyPr/>
        <a:lstStyle/>
        <a:p>
          <a:r>
            <a:rPr lang="en-US" sz="2800" dirty="0" smtClean="0"/>
            <a:t>Neuro Critical Care</a:t>
          </a:r>
          <a:endParaRPr lang="en-US" sz="2800" dirty="0"/>
        </a:p>
      </dgm:t>
    </dgm:pt>
    <dgm:pt modelId="{42CDAA0A-77F4-4AD7-AB80-69133A00C31E}" type="parTrans" cxnId="{F58400A2-DA9B-40E1-AB1F-965B137FFCB9}">
      <dgm:prSet/>
      <dgm:spPr/>
      <dgm:t>
        <a:bodyPr/>
        <a:lstStyle/>
        <a:p>
          <a:endParaRPr lang="en-US"/>
        </a:p>
      </dgm:t>
    </dgm:pt>
    <dgm:pt modelId="{4D9BAE3E-6CF7-4BD2-BBF9-862B8270B0D9}" type="sibTrans" cxnId="{F58400A2-DA9B-40E1-AB1F-965B137FFCB9}">
      <dgm:prSet/>
      <dgm:spPr/>
      <dgm:t>
        <a:bodyPr/>
        <a:lstStyle/>
        <a:p>
          <a:endParaRPr lang="en-US"/>
        </a:p>
      </dgm:t>
    </dgm:pt>
    <dgm:pt modelId="{F9723383-4AF3-45F5-BE60-1C97A4554FFB}" type="pres">
      <dgm:prSet presAssocID="{5A71A26E-3C10-45CB-8939-8BB187009F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0C7F6-088D-4E13-B663-52F247C1CC1F}" type="pres">
      <dgm:prSet presAssocID="{A62070FF-EF64-4E5D-86D6-8C75B7C51D0D}" presName="circ1" presStyleLbl="vennNode1" presStyleIdx="0" presStyleCnt="7"/>
      <dgm:spPr/>
    </dgm:pt>
    <dgm:pt modelId="{EBA156A8-EFDD-4844-A0CB-BFC9619CD5A6}" type="pres">
      <dgm:prSet presAssocID="{A62070FF-EF64-4E5D-86D6-8C75B7C51D0D}" presName="circ1Tx" presStyleLbl="revTx" presStyleIdx="0" presStyleCnt="0" custScaleX="72562" custScaleY="35198" custLinFactNeighborX="-1892" custLinFactNeighborY="55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F0286-5EF4-4D31-A023-71CE02DA448C}" type="pres">
      <dgm:prSet presAssocID="{BA52E819-DCB7-499D-B8FB-00D9E7F3FF8D}" presName="circ2" presStyleLbl="vennNode1" presStyleIdx="1" presStyleCnt="7"/>
      <dgm:spPr/>
    </dgm:pt>
    <dgm:pt modelId="{1AA12DB7-C719-4995-8FF6-31D0140B0DF5}" type="pres">
      <dgm:prSet presAssocID="{BA52E819-DCB7-499D-B8FB-00D9E7F3FF8D}" presName="circ2Tx" presStyleLbl="revTx" presStyleIdx="0" presStyleCnt="0" custScaleX="100519" custScaleY="67195" custLinFactNeighborX="-10276" custLinFactNeighborY="37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8FB92-53FB-45FA-912C-FA015CFF77BF}" type="pres">
      <dgm:prSet presAssocID="{DCB94D0B-7649-4232-8475-759EB44F79DF}" presName="circ3" presStyleLbl="vennNode1" presStyleIdx="2" presStyleCnt="7"/>
      <dgm:spPr/>
    </dgm:pt>
    <dgm:pt modelId="{21258571-BC97-4D41-83D9-D1947929E150}" type="pres">
      <dgm:prSet presAssocID="{DCB94D0B-7649-4232-8475-759EB44F79DF}" presName="circ3Tx" presStyleLbl="revTx" presStyleIdx="0" presStyleCnt="0" custScaleX="56749" custScaleY="35381" custLinFactNeighborX="-37599" custLinFactNeighborY="5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18BF6-BB0F-4FF8-B3B5-128D8C765D2D}" type="pres">
      <dgm:prSet presAssocID="{4D778AEC-21B5-418D-9DFA-B795EEC30869}" presName="circ4" presStyleLbl="vennNode1" presStyleIdx="3" presStyleCnt="7"/>
      <dgm:spPr/>
    </dgm:pt>
    <dgm:pt modelId="{447DA86C-57EC-4BA6-96B5-0FBE2C6E76F2}" type="pres">
      <dgm:prSet presAssocID="{4D778AEC-21B5-418D-9DFA-B795EEC30869}" presName="circ4Tx" presStyleLbl="revTx" presStyleIdx="0" presStyleCnt="0" custScaleX="92062" custScaleY="39921" custLinFactNeighborX="-6903" custLinFactNeighborY="-57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EAF3B-ABCC-41EF-BB6F-1977BD405E23}" type="pres">
      <dgm:prSet presAssocID="{59E060E8-7F49-4E75-8A9F-E6CFCEB67F0C}" presName="circ5" presStyleLbl="vennNode1" presStyleIdx="4" presStyleCnt="7"/>
      <dgm:spPr/>
    </dgm:pt>
    <dgm:pt modelId="{8041B0D9-9A37-4CE1-BAFC-B2D07F267805}" type="pres">
      <dgm:prSet presAssocID="{59E060E8-7F49-4E75-8A9F-E6CFCEB67F0C}" presName="circ5Tx" presStyleLbl="revTx" presStyleIdx="0" presStyleCnt="0" custScaleX="56504" custScaleY="25041" custLinFactNeighborX="18839" custLinFactNeighborY="-59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32C67-2533-44DA-AE7E-7C28CF306129}" type="pres">
      <dgm:prSet presAssocID="{05F4F00E-A64A-4A2F-9676-8BB1FF9CED43}" presName="circ6" presStyleLbl="vennNode1" presStyleIdx="5" presStyleCnt="7"/>
      <dgm:spPr/>
    </dgm:pt>
    <dgm:pt modelId="{B95F9437-17BB-44B7-9985-D9147A5402A8}" type="pres">
      <dgm:prSet presAssocID="{05F4F00E-A64A-4A2F-9676-8BB1FF9CED43}" presName="circ6Tx" presStyleLbl="revTx" presStyleIdx="0" presStyleCnt="0" custScaleX="113775" custScaleY="50552" custLinFactNeighborX="12287" custLinFactNeighborY="8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9C76D-55E2-4881-9591-42234245B308}" type="pres">
      <dgm:prSet presAssocID="{07EBFFD9-C564-420A-BC98-DC6D9ACA8443}" presName="circ7" presStyleLbl="vennNode1" presStyleIdx="6" presStyleCnt="7"/>
      <dgm:spPr/>
    </dgm:pt>
    <dgm:pt modelId="{AB0318B6-A0B0-4797-B363-783DBB357231}" type="pres">
      <dgm:prSet presAssocID="{07EBFFD9-C564-420A-BC98-DC6D9ACA8443}" presName="circ7Tx" presStyleLbl="revTx" presStyleIdx="0" presStyleCnt="0" custScaleX="90138" custScaleY="68121" custLinFactNeighborX="24545" custLinFactNeighborY="38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E34F16-7924-4BF7-B137-64F3517A1F0F}" type="presOf" srcId="{A62070FF-EF64-4E5D-86D6-8C75B7C51D0D}" destId="{EBA156A8-EFDD-4844-A0CB-BFC9619CD5A6}" srcOrd="0" destOrd="0" presId="urn:microsoft.com/office/officeart/2005/8/layout/venn1"/>
    <dgm:cxn modelId="{1628D96F-3CDA-42C0-BCF7-9F0B1CEE9344}" type="presOf" srcId="{07EBFFD9-C564-420A-BC98-DC6D9ACA8443}" destId="{AB0318B6-A0B0-4797-B363-783DBB357231}" srcOrd="0" destOrd="0" presId="urn:microsoft.com/office/officeart/2005/8/layout/venn1"/>
    <dgm:cxn modelId="{3AF159A3-7A67-48FF-89B4-73E3E4A4146E}" type="presOf" srcId="{59E060E8-7F49-4E75-8A9F-E6CFCEB67F0C}" destId="{8041B0D9-9A37-4CE1-BAFC-B2D07F267805}" srcOrd="0" destOrd="0" presId="urn:microsoft.com/office/officeart/2005/8/layout/venn1"/>
    <dgm:cxn modelId="{35179930-CBFF-4EB2-A5DC-BC4D1D6AEC3B}" srcId="{5A71A26E-3C10-45CB-8939-8BB187009FB0}" destId="{DCB94D0B-7649-4232-8475-759EB44F79DF}" srcOrd="2" destOrd="0" parTransId="{6E8AD92E-466B-48BD-A113-2FD626078799}" sibTransId="{2BFA67FA-A4B6-4F88-8484-ABAF99FF3789}"/>
    <dgm:cxn modelId="{F58400A2-DA9B-40E1-AB1F-965B137FFCB9}" srcId="{5A71A26E-3C10-45CB-8939-8BB187009FB0}" destId="{07EBFFD9-C564-420A-BC98-DC6D9ACA8443}" srcOrd="6" destOrd="0" parTransId="{42CDAA0A-77F4-4AD7-AB80-69133A00C31E}" sibTransId="{4D9BAE3E-6CF7-4BD2-BBF9-862B8270B0D9}"/>
    <dgm:cxn modelId="{C575410E-7B3D-4753-AB1F-FEEFE9DDA886}" type="presOf" srcId="{05F4F00E-A64A-4A2F-9676-8BB1FF9CED43}" destId="{B95F9437-17BB-44B7-9985-D9147A5402A8}" srcOrd="0" destOrd="0" presId="urn:microsoft.com/office/officeart/2005/8/layout/venn1"/>
    <dgm:cxn modelId="{3E60369D-B8B8-4B24-9D47-900D8C0BFB69}" type="presOf" srcId="{5A71A26E-3C10-45CB-8939-8BB187009FB0}" destId="{F9723383-4AF3-45F5-BE60-1C97A4554FFB}" srcOrd="0" destOrd="0" presId="urn:microsoft.com/office/officeart/2005/8/layout/venn1"/>
    <dgm:cxn modelId="{584FB3D5-35F7-4FCD-B2C2-95F48DFBD1CF}" srcId="{5A71A26E-3C10-45CB-8939-8BB187009FB0}" destId="{4D778AEC-21B5-418D-9DFA-B795EEC30869}" srcOrd="3" destOrd="0" parTransId="{387F07E0-8C92-49F1-A88C-3AC63B38C76F}" sibTransId="{18115D61-84D6-45A7-8E3D-94163A6AD466}"/>
    <dgm:cxn modelId="{A4CEF28A-CEF7-4965-A24B-E0B9DC57A010}" srcId="{5A71A26E-3C10-45CB-8939-8BB187009FB0}" destId="{59E060E8-7F49-4E75-8A9F-E6CFCEB67F0C}" srcOrd="4" destOrd="0" parTransId="{C0B0A203-8FD5-433F-AD60-4687A4EA7BB5}" sibTransId="{DA4A79CA-BF64-4E1D-B047-92A5C1221CC6}"/>
    <dgm:cxn modelId="{CE8FC045-C238-402B-B094-8B1F0A0DCEA5}" srcId="{5A71A26E-3C10-45CB-8939-8BB187009FB0}" destId="{BA52E819-DCB7-499D-B8FB-00D9E7F3FF8D}" srcOrd="1" destOrd="0" parTransId="{445F157E-3CF8-40E3-BA89-533E20921384}" sibTransId="{EC4B3DBE-707A-4F78-A1CC-C8AA369AFD73}"/>
    <dgm:cxn modelId="{89F857DD-CAFA-4F24-91BA-5230FB3114B0}" type="presOf" srcId="{4D778AEC-21B5-418D-9DFA-B795EEC30869}" destId="{447DA86C-57EC-4BA6-96B5-0FBE2C6E76F2}" srcOrd="0" destOrd="0" presId="urn:microsoft.com/office/officeart/2005/8/layout/venn1"/>
    <dgm:cxn modelId="{AAC976B1-4DDA-4AE1-B8BC-37319124BB4A}" srcId="{5A71A26E-3C10-45CB-8939-8BB187009FB0}" destId="{A62070FF-EF64-4E5D-86D6-8C75B7C51D0D}" srcOrd="0" destOrd="0" parTransId="{181308E4-D079-4B84-85AD-1A2732FB3112}" sibTransId="{81A82657-EE87-4073-B18A-35D2AF60E414}"/>
    <dgm:cxn modelId="{9B64820D-9721-4DBF-B751-461885D4FAFD}" type="presOf" srcId="{BA52E819-DCB7-499D-B8FB-00D9E7F3FF8D}" destId="{1AA12DB7-C719-4995-8FF6-31D0140B0DF5}" srcOrd="0" destOrd="0" presId="urn:microsoft.com/office/officeart/2005/8/layout/venn1"/>
    <dgm:cxn modelId="{5AC66199-0C78-4F21-B6C3-3DDE0A997B95}" srcId="{5A71A26E-3C10-45CB-8939-8BB187009FB0}" destId="{05F4F00E-A64A-4A2F-9676-8BB1FF9CED43}" srcOrd="5" destOrd="0" parTransId="{8266BD7D-63B5-48DB-9200-54237C2EE2AE}" sibTransId="{1C3F6362-4AD0-4C3F-BC1B-F13240C00085}"/>
    <dgm:cxn modelId="{D1C99806-E9F7-4EDE-91BA-A4F387261321}" type="presOf" srcId="{DCB94D0B-7649-4232-8475-759EB44F79DF}" destId="{21258571-BC97-4D41-83D9-D1947929E150}" srcOrd="0" destOrd="0" presId="urn:microsoft.com/office/officeart/2005/8/layout/venn1"/>
    <dgm:cxn modelId="{8ED02099-8DBB-4F9F-9A4C-A2D444FF28DB}" type="presParOf" srcId="{F9723383-4AF3-45F5-BE60-1C97A4554FFB}" destId="{D9D0C7F6-088D-4E13-B663-52F247C1CC1F}" srcOrd="0" destOrd="0" presId="urn:microsoft.com/office/officeart/2005/8/layout/venn1"/>
    <dgm:cxn modelId="{15F555D4-DDC7-43BD-B205-475E5B5AF18E}" type="presParOf" srcId="{F9723383-4AF3-45F5-BE60-1C97A4554FFB}" destId="{EBA156A8-EFDD-4844-A0CB-BFC9619CD5A6}" srcOrd="1" destOrd="0" presId="urn:microsoft.com/office/officeart/2005/8/layout/venn1"/>
    <dgm:cxn modelId="{247CC5BF-0EDC-4C01-9076-F7657485022F}" type="presParOf" srcId="{F9723383-4AF3-45F5-BE60-1C97A4554FFB}" destId="{C34F0286-5EF4-4D31-A023-71CE02DA448C}" srcOrd="2" destOrd="0" presId="urn:microsoft.com/office/officeart/2005/8/layout/venn1"/>
    <dgm:cxn modelId="{71231889-7DB7-40D1-BA8A-9FA8FD8DEBB2}" type="presParOf" srcId="{F9723383-4AF3-45F5-BE60-1C97A4554FFB}" destId="{1AA12DB7-C719-4995-8FF6-31D0140B0DF5}" srcOrd="3" destOrd="0" presId="urn:microsoft.com/office/officeart/2005/8/layout/venn1"/>
    <dgm:cxn modelId="{E3ABA547-8238-498B-9B61-11E2E0505719}" type="presParOf" srcId="{F9723383-4AF3-45F5-BE60-1C97A4554FFB}" destId="{37A8FB92-53FB-45FA-912C-FA015CFF77BF}" srcOrd="4" destOrd="0" presId="urn:microsoft.com/office/officeart/2005/8/layout/venn1"/>
    <dgm:cxn modelId="{273B0DF8-D3CE-44BF-B830-7CE2E1392F38}" type="presParOf" srcId="{F9723383-4AF3-45F5-BE60-1C97A4554FFB}" destId="{21258571-BC97-4D41-83D9-D1947929E150}" srcOrd="5" destOrd="0" presId="urn:microsoft.com/office/officeart/2005/8/layout/venn1"/>
    <dgm:cxn modelId="{5D0FB280-603F-4C44-B539-46B402D5E755}" type="presParOf" srcId="{F9723383-4AF3-45F5-BE60-1C97A4554FFB}" destId="{A9918BF6-BB0F-4FF8-B3B5-128D8C765D2D}" srcOrd="6" destOrd="0" presId="urn:microsoft.com/office/officeart/2005/8/layout/venn1"/>
    <dgm:cxn modelId="{590F6652-667F-44C9-931C-30C631279337}" type="presParOf" srcId="{F9723383-4AF3-45F5-BE60-1C97A4554FFB}" destId="{447DA86C-57EC-4BA6-96B5-0FBE2C6E76F2}" srcOrd="7" destOrd="0" presId="urn:microsoft.com/office/officeart/2005/8/layout/venn1"/>
    <dgm:cxn modelId="{5F25F3FF-D5B0-40E7-9197-230656D43EE4}" type="presParOf" srcId="{F9723383-4AF3-45F5-BE60-1C97A4554FFB}" destId="{AA1EAF3B-ABCC-41EF-BB6F-1977BD405E23}" srcOrd="8" destOrd="0" presId="urn:microsoft.com/office/officeart/2005/8/layout/venn1"/>
    <dgm:cxn modelId="{FD9F68E9-4EB5-4BFB-898A-385775C7E7CD}" type="presParOf" srcId="{F9723383-4AF3-45F5-BE60-1C97A4554FFB}" destId="{8041B0D9-9A37-4CE1-BAFC-B2D07F267805}" srcOrd="9" destOrd="0" presId="urn:microsoft.com/office/officeart/2005/8/layout/venn1"/>
    <dgm:cxn modelId="{226B0DDF-3483-4EEC-B72C-67CAE9B711A3}" type="presParOf" srcId="{F9723383-4AF3-45F5-BE60-1C97A4554FFB}" destId="{EDC32C67-2533-44DA-AE7E-7C28CF306129}" srcOrd="10" destOrd="0" presId="urn:microsoft.com/office/officeart/2005/8/layout/venn1"/>
    <dgm:cxn modelId="{43A21A66-5A38-4308-8E7E-86984F104ABA}" type="presParOf" srcId="{F9723383-4AF3-45F5-BE60-1C97A4554FFB}" destId="{B95F9437-17BB-44B7-9985-D9147A5402A8}" srcOrd="11" destOrd="0" presId="urn:microsoft.com/office/officeart/2005/8/layout/venn1"/>
    <dgm:cxn modelId="{34DB553E-286A-44AE-90A0-75E06AE75EFE}" type="presParOf" srcId="{F9723383-4AF3-45F5-BE60-1C97A4554FFB}" destId="{32F9C76D-55E2-4881-9591-42234245B308}" srcOrd="12" destOrd="0" presId="urn:microsoft.com/office/officeart/2005/8/layout/venn1"/>
    <dgm:cxn modelId="{DA0CE159-0247-4883-B638-B5BECE0907CD}" type="presParOf" srcId="{F9723383-4AF3-45F5-BE60-1C97A4554FFB}" destId="{AB0318B6-A0B0-4797-B363-783DBB35723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1C825-6AEE-4D8F-9753-AEF722A8059B}" type="doc">
      <dgm:prSet loTypeId="urn:microsoft.com/office/officeart/2005/8/layout/hList7#4" loCatId="list" qsTypeId="urn:microsoft.com/office/officeart/2005/8/quickstyle/simple1" qsCatId="simple" csTypeId="urn:microsoft.com/office/officeart/2005/8/colors/colorful3" csCatId="colorful" phldr="1"/>
      <dgm:spPr/>
    </dgm:pt>
    <dgm:pt modelId="{9FA4EE15-CD91-4F79-86FE-51FFFCB2169D}">
      <dgm:prSet phldrT="[Text]"/>
      <dgm:spPr/>
      <dgm:t>
        <a:bodyPr/>
        <a:lstStyle/>
        <a:p>
          <a:r>
            <a:rPr lang="en-US" dirty="0" smtClean="0"/>
            <a:t>Stroke</a:t>
          </a:r>
          <a:endParaRPr lang="en-US" dirty="0"/>
        </a:p>
      </dgm:t>
    </dgm:pt>
    <dgm:pt modelId="{56F612C4-20CE-4DF8-92D4-2B9E61304FF9}" type="parTrans" cxnId="{C239E287-641F-4041-8B3A-A40760E40E27}">
      <dgm:prSet/>
      <dgm:spPr/>
      <dgm:t>
        <a:bodyPr/>
        <a:lstStyle/>
        <a:p>
          <a:endParaRPr lang="en-US"/>
        </a:p>
      </dgm:t>
    </dgm:pt>
    <dgm:pt modelId="{512F415A-026D-4CC1-816E-B6B4A5221CCC}" type="sibTrans" cxnId="{C239E287-641F-4041-8B3A-A40760E40E27}">
      <dgm:prSet/>
      <dgm:spPr/>
      <dgm:t>
        <a:bodyPr/>
        <a:lstStyle/>
        <a:p>
          <a:endParaRPr lang="en-US"/>
        </a:p>
      </dgm:t>
    </dgm:pt>
    <dgm:pt modelId="{1077F47F-B044-4615-9630-080F984AFDD5}">
      <dgm:prSet phldrT="[Text]"/>
      <dgm:spPr/>
      <dgm:t>
        <a:bodyPr/>
        <a:lstStyle/>
        <a:p>
          <a:r>
            <a:rPr lang="en-US" dirty="0" smtClean="0"/>
            <a:t>Neuro Oncology</a:t>
          </a:r>
          <a:endParaRPr lang="en-US" dirty="0"/>
        </a:p>
      </dgm:t>
    </dgm:pt>
    <dgm:pt modelId="{4679054C-F17A-400B-AC5C-8BDF87C21D88}" type="parTrans" cxnId="{1F717D3D-B2A0-445A-87BE-38A222CAB6D5}">
      <dgm:prSet/>
      <dgm:spPr/>
      <dgm:t>
        <a:bodyPr/>
        <a:lstStyle/>
        <a:p>
          <a:endParaRPr lang="en-US"/>
        </a:p>
      </dgm:t>
    </dgm:pt>
    <dgm:pt modelId="{4871DE6E-AAA6-411D-88F9-7F323A15E462}" type="sibTrans" cxnId="{1F717D3D-B2A0-445A-87BE-38A222CAB6D5}">
      <dgm:prSet/>
      <dgm:spPr/>
      <dgm:t>
        <a:bodyPr/>
        <a:lstStyle/>
        <a:p>
          <a:endParaRPr lang="en-US"/>
        </a:p>
      </dgm:t>
    </dgm:pt>
    <dgm:pt modelId="{5FB23860-A5D3-4171-AD7C-56FC822A41D5}">
      <dgm:prSet phldrT="[Text]"/>
      <dgm:spPr/>
      <dgm:t>
        <a:bodyPr/>
        <a:lstStyle/>
        <a:p>
          <a:r>
            <a:rPr lang="en-US" dirty="0" smtClean="0"/>
            <a:t>Falls</a:t>
          </a:r>
          <a:endParaRPr lang="en-US" dirty="0"/>
        </a:p>
      </dgm:t>
    </dgm:pt>
    <dgm:pt modelId="{15AE3194-2F34-42EA-9D8C-959381762C0B}" type="parTrans" cxnId="{9AF66B2A-3F74-4623-95AD-81E37FAE76C9}">
      <dgm:prSet/>
      <dgm:spPr/>
      <dgm:t>
        <a:bodyPr/>
        <a:lstStyle/>
        <a:p>
          <a:endParaRPr lang="en-US"/>
        </a:p>
      </dgm:t>
    </dgm:pt>
    <dgm:pt modelId="{6BFBD2BF-8051-442B-911B-C68F4EDEBAF0}" type="sibTrans" cxnId="{9AF66B2A-3F74-4623-95AD-81E37FAE76C9}">
      <dgm:prSet/>
      <dgm:spPr/>
      <dgm:t>
        <a:bodyPr/>
        <a:lstStyle/>
        <a:p>
          <a:endParaRPr lang="en-US"/>
        </a:p>
      </dgm:t>
    </dgm:pt>
    <dgm:pt modelId="{9DE2B7DD-E3B9-43A0-BFAD-7A7D60A6AA6A}">
      <dgm:prSet phldrT="[Text]"/>
      <dgm:spPr/>
      <dgm:t>
        <a:bodyPr/>
        <a:lstStyle/>
        <a:p>
          <a:r>
            <a:rPr lang="en-US" dirty="0" smtClean="0"/>
            <a:t>Epilepsy</a:t>
          </a:r>
          <a:endParaRPr lang="en-US" dirty="0"/>
        </a:p>
      </dgm:t>
    </dgm:pt>
    <dgm:pt modelId="{D6B24A09-DED6-4A46-9F63-01A35160D9CB}" type="parTrans" cxnId="{83B6C3D9-DAEF-4A94-B74C-BB44393A0748}">
      <dgm:prSet/>
      <dgm:spPr/>
      <dgm:t>
        <a:bodyPr/>
        <a:lstStyle/>
        <a:p>
          <a:endParaRPr lang="en-US"/>
        </a:p>
      </dgm:t>
    </dgm:pt>
    <dgm:pt modelId="{5CCCEE31-6446-4E68-A77A-6F43A1ACEA62}" type="sibTrans" cxnId="{83B6C3D9-DAEF-4A94-B74C-BB44393A0748}">
      <dgm:prSet/>
      <dgm:spPr/>
      <dgm:t>
        <a:bodyPr/>
        <a:lstStyle/>
        <a:p>
          <a:endParaRPr lang="en-US"/>
        </a:p>
      </dgm:t>
    </dgm:pt>
    <dgm:pt modelId="{EDE7986F-04D3-479E-8EDA-B4C1041F4340}">
      <dgm:prSet phldrT="[Text]"/>
      <dgm:spPr/>
      <dgm:t>
        <a:bodyPr/>
        <a:lstStyle/>
        <a:p>
          <a:r>
            <a:rPr lang="en-US" dirty="0" smtClean="0"/>
            <a:t>Spine</a:t>
          </a:r>
          <a:endParaRPr lang="en-US" dirty="0"/>
        </a:p>
      </dgm:t>
    </dgm:pt>
    <dgm:pt modelId="{A1D5AA07-A536-4A61-A67F-561CE4387570}" type="parTrans" cxnId="{B1E6CF28-BF0D-4CE9-BD1F-75E3FE879815}">
      <dgm:prSet/>
      <dgm:spPr/>
      <dgm:t>
        <a:bodyPr/>
        <a:lstStyle/>
        <a:p>
          <a:endParaRPr lang="en-US"/>
        </a:p>
      </dgm:t>
    </dgm:pt>
    <dgm:pt modelId="{4F266852-8628-4963-9768-4015BF6FA56C}" type="sibTrans" cxnId="{B1E6CF28-BF0D-4CE9-BD1F-75E3FE879815}">
      <dgm:prSet/>
      <dgm:spPr/>
      <dgm:t>
        <a:bodyPr/>
        <a:lstStyle/>
        <a:p>
          <a:endParaRPr lang="en-US"/>
        </a:p>
      </dgm:t>
    </dgm:pt>
    <dgm:pt modelId="{7C8E2908-00D5-461B-A138-65680EAA220A}">
      <dgm:prSet phldrT="[Text]"/>
      <dgm:spPr/>
      <dgm:t>
        <a:bodyPr/>
        <a:lstStyle/>
        <a:p>
          <a:r>
            <a:rPr lang="en-US" dirty="0" smtClean="0"/>
            <a:t>Movement Disorders</a:t>
          </a:r>
          <a:endParaRPr lang="en-US" dirty="0"/>
        </a:p>
      </dgm:t>
    </dgm:pt>
    <dgm:pt modelId="{D3C334EB-362F-4350-AD97-8C94A3D47A92}" type="parTrans" cxnId="{B3455978-4DF8-4593-9443-D38D5FA12D3F}">
      <dgm:prSet/>
      <dgm:spPr/>
      <dgm:t>
        <a:bodyPr/>
        <a:lstStyle/>
        <a:p>
          <a:endParaRPr lang="en-US"/>
        </a:p>
      </dgm:t>
    </dgm:pt>
    <dgm:pt modelId="{6E7862CA-8727-4837-AB22-55F948C7705A}" type="sibTrans" cxnId="{B3455978-4DF8-4593-9443-D38D5FA12D3F}">
      <dgm:prSet/>
      <dgm:spPr/>
      <dgm:t>
        <a:bodyPr/>
        <a:lstStyle/>
        <a:p>
          <a:endParaRPr lang="en-US"/>
        </a:p>
      </dgm:t>
    </dgm:pt>
    <dgm:pt modelId="{358FE5EC-B68E-4EC0-B23D-876E2C9735A9}">
      <dgm:prSet phldrT="[Text]"/>
      <dgm:spPr/>
      <dgm:t>
        <a:bodyPr/>
        <a:lstStyle/>
        <a:p>
          <a:r>
            <a:rPr lang="en-US" dirty="0" smtClean="0"/>
            <a:t>Rehab</a:t>
          </a:r>
          <a:endParaRPr lang="en-US" dirty="0"/>
        </a:p>
      </dgm:t>
    </dgm:pt>
    <dgm:pt modelId="{6C466524-BF4C-4E96-B8F8-9DE15142E4A0}" type="parTrans" cxnId="{43D0DB01-24CE-4B73-B4A6-831FE13B288D}">
      <dgm:prSet/>
      <dgm:spPr/>
      <dgm:t>
        <a:bodyPr/>
        <a:lstStyle/>
        <a:p>
          <a:endParaRPr lang="en-US"/>
        </a:p>
      </dgm:t>
    </dgm:pt>
    <dgm:pt modelId="{4A22A00D-8561-4BA1-84A5-EBC742D0BF61}" type="sibTrans" cxnId="{43D0DB01-24CE-4B73-B4A6-831FE13B288D}">
      <dgm:prSet/>
      <dgm:spPr/>
      <dgm:t>
        <a:bodyPr/>
        <a:lstStyle/>
        <a:p>
          <a:endParaRPr lang="en-US"/>
        </a:p>
      </dgm:t>
    </dgm:pt>
    <dgm:pt modelId="{78C24199-3B0E-43ED-846A-F9132CFA7BDF}">
      <dgm:prSet phldrT="[Text]"/>
      <dgm:spPr/>
      <dgm:t>
        <a:bodyPr/>
        <a:lstStyle/>
        <a:p>
          <a:r>
            <a:rPr lang="en-US" dirty="0" smtClean="0"/>
            <a:t>Brain Injury</a:t>
          </a:r>
          <a:endParaRPr lang="en-US" dirty="0"/>
        </a:p>
      </dgm:t>
    </dgm:pt>
    <dgm:pt modelId="{E588A0D3-6015-42AA-B195-38F62B95EAEF}" type="parTrans" cxnId="{F69737DA-8C67-4578-AEA0-E42001F0DB81}">
      <dgm:prSet/>
      <dgm:spPr/>
      <dgm:t>
        <a:bodyPr/>
        <a:lstStyle/>
        <a:p>
          <a:endParaRPr lang="en-US"/>
        </a:p>
      </dgm:t>
    </dgm:pt>
    <dgm:pt modelId="{17EF19F6-0F29-4E73-944C-0E1F205B7A8E}" type="sibTrans" cxnId="{F69737DA-8C67-4578-AEA0-E42001F0DB81}">
      <dgm:prSet/>
      <dgm:spPr/>
      <dgm:t>
        <a:bodyPr/>
        <a:lstStyle/>
        <a:p>
          <a:endParaRPr lang="en-US"/>
        </a:p>
      </dgm:t>
    </dgm:pt>
    <dgm:pt modelId="{038B1048-A44A-4CAC-B64E-0B19DB66D210}" type="pres">
      <dgm:prSet presAssocID="{B5A1C825-6AEE-4D8F-9753-AEF722A8059B}" presName="Name0" presStyleCnt="0">
        <dgm:presLayoutVars>
          <dgm:dir/>
          <dgm:resizeHandles val="exact"/>
        </dgm:presLayoutVars>
      </dgm:prSet>
      <dgm:spPr/>
    </dgm:pt>
    <dgm:pt modelId="{88035A34-3DB6-4E0C-B57D-9A5FE6A1BDE0}" type="pres">
      <dgm:prSet presAssocID="{B5A1C825-6AEE-4D8F-9753-AEF722A8059B}" presName="fgShape" presStyleLbl="fgShp" presStyleIdx="0" presStyleCnt="1"/>
      <dgm:spPr/>
    </dgm:pt>
    <dgm:pt modelId="{746A8595-BEE1-4BE7-B73F-AC0FBF02AE80}" type="pres">
      <dgm:prSet presAssocID="{B5A1C825-6AEE-4D8F-9753-AEF722A8059B}" presName="linComp" presStyleCnt="0"/>
      <dgm:spPr/>
    </dgm:pt>
    <dgm:pt modelId="{CAA217BE-507B-442E-B3C1-38E5C35CCAE7}" type="pres">
      <dgm:prSet presAssocID="{9FA4EE15-CD91-4F79-86FE-51FFFCB2169D}" presName="compNode" presStyleCnt="0"/>
      <dgm:spPr/>
    </dgm:pt>
    <dgm:pt modelId="{F3AA15CB-1D8B-47FD-B745-AE1C477B3E1E}" type="pres">
      <dgm:prSet presAssocID="{9FA4EE15-CD91-4F79-86FE-51FFFCB2169D}" presName="bkgdShape" presStyleLbl="node1" presStyleIdx="0" presStyleCnt="8"/>
      <dgm:spPr/>
      <dgm:t>
        <a:bodyPr/>
        <a:lstStyle/>
        <a:p>
          <a:endParaRPr lang="en-US"/>
        </a:p>
      </dgm:t>
    </dgm:pt>
    <dgm:pt modelId="{3A6B9478-AE77-402C-8DDD-A35DB96C558B}" type="pres">
      <dgm:prSet presAssocID="{9FA4EE15-CD91-4F79-86FE-51FFFCB2169D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FF0A-531F-42B9-884C-08454F6235CB}" type="pres">
      <dgm:prSet presAssocID="{9FA4EE15-CD91-4F79-86FE-51FFFCB2169D}" presName="invisiNode" presStyleLbl="node1" presStyleIdx="0" presStyleCnt="8"/>
      <dgm:spPr/>
    </dgm:pt>
    <dgm:pt modelId="{5DC85864-2C4E-4697-AF30-30A5F282CCA2}" type="pres">
      <dgm:prSet presAssocID="{9FA4EE15-CD91-4F79-86FE-51FFFCB2169D}" presName="imagNode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24150F-14E1-402D-BD38-5E3AE2E945BB}" type="pres">
      <dgm:prSet presAssocID="{512F415A-026D-4CC1-816E-B6B4A5221C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8FD3C62-A4BC-4804-B08C-63E82CA8E337}" type="pres">
      <dgm:prSet presAssocID="{1077F47F-B044-4615-9630-080F984AFDD5}" presName="compNode" presStyleCnt="0"/>
      <dgm:spPr/>
    </dgm:pt>
    <dgm:pt modelId="{ECF80E16-DEF5-45DE-9180-20DBA02314E1}" type="pres">
      <dgm:prSet presAssocID="{1077F47F-B044-4615-9630-080F984AFDD5}" presName="bkgdShape" presStyleLbl="node1" presStyleIdx="1" presStyleCnt="8"/>
      <dgm:spPr/>
      <dgm:t>
        <a:bodyPr/>
        <a:lstStyle/>
        <a:p>
          <a:endParaRPr lang="en-US"/>
        </a:p>
      </dgm:t>
    </dgm:pt>
    <dgm:pt modelId="{62CCD679-14B9-4F57-85B0-2B5EE9179425}" type="pres">
      <dgm:prSet presAssocID="{1077F47F-B044-4615-9630-080F984AFDD5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11D5-B80A-4AB9-9422-2EC19F8C6CF4}" type="pres">
      <dgm:prSet presAssocID="{1077F47F-B044-4615-9630-080F984AFDD5}" presName="invisiNode" presStyleLbl="node1" presStyleIdx="1" presStyleCnt="8"/>
      <dgm:spPr/>
    </dgm:pt>
    <dgm:pt modelId="{2DF9C13B-7925-43B3-BFC0-1DA7A00ED1A0}" type="pres">
      <dgm:prSet presAssocID="{1077F47F-B044-4615-9630-080F984AFDD5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9C757F-9414-42BC-A473-ABC8566A78D0}" type="pres">
      <dgm:prSet presAssocID="{4871DE6E-AAA6-411D-88F9-7F323A15E4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599FC3-F390-459C-A6E8-47E04A5CED1C}" type="pres">
      <dgm:prSet presAssocID="{5FB23860-A5D3-4171-AD7C-56FC822A41D5}" presName="compNode" presStyleCnt="0"/>
      <dgm:spPr/>
    </dgm:pt>
    <dgm:pt modelId="{731E7DD3-1FB8-4EE3-9B24-588F6411D4DA}" type="pres">
      <dgm:prSet presAssocID="{5FB23860-A5D3-4171-AD7C-56FC822A41D5}" presName="bkgdShape" presStyleLbl="node1" presStyleIdx="2" presStyleCnt="8"/>
      <dgm:spPr/>
      <dgm:t>
        <a:bodyPr/>
        <a:lstStyle/>
        <a:p>
          <a:endParaRPr lang="en-US"/>
        </a:p>
      </dgm:t>
    </dgm:pt>
    <dgm:pt modelId="{02965E73-ADF3-4400-97D2-13B5D5C82CDA}" type="pres">
      <dgm:prSet presAssocID="{5FB23860-A5D3-4171-AD7C-56FC822A41D5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D399-BFAA-467F-8E68-06896B310AB2}" type="pres">
      <dgm:prSet presAssocID="{5FB23860-A5D3-4171-AD7C-56FC822A41D5}" presName="invisiNode" presStyleLbl="node1" presStyleIdx="2" presStyleCnt="8"/>
      <dgm:spPr/>
    </dgm:pt>
    <dgm:pt modelId="{B55E2605-888A-4AFE-9243-A3EE62915388}" type="pres">
      <dgm:prSet presAssocID="{5FB23860-A5D3-4171-AD7C-56FC822A41D5}" presName="imagNod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E1D970-47D7-42EB-8518-D52E1F647072}" type="pres">
      <dgm:prSet presAssocID="{6BFBD2BF-8051-442B-911B-C68F4EDEBA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30990F-6C42-49D7-A58F-C1374D77427A}" type="pres">
      <dgm:prSet presAssocID="{9DE2B7DD-E3B9-43A0-BFAD-7A7D60A6AA6A}" presName="compNode" presStyleCnt="0"/>
      <dgm:spPr/>
    </dgm:pt>
    <dgm:pt modelId="{DE6B181E-0ADF-48DA-BE96-D0C1849F0C9D}" type="pres">
      <dgm:prSet presAssocID="{9DE2B7DD-E3B9-43A0-BFAD-7A7D60A6AA6A}" presName="bkgdShape" presStyleLbl="node1" presStyleIdx="3" presStyleCnt="8"/>
      <dgm:spPr/>
      <dgm:t>
        <a:bodyPr/>
        <a:lstStyle/>
        <a:p>
          <a:endParaRPr lang="en-US"/>
        </a:p>
      </dgm:t>
    </dgm:pt>
    <dgm:pt modelId="{2AF52501-1B5F-4F61-88A3-BB973973D44B}" type="pres">
      <dgm:prSet presAssocID="{9DE2B7DD-E3B9-43A0-BFAD-7A7D60A6AA6A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5CAE-CA65-4B74-97A2-3AD225C63C62}" type="pres">
      <dgm:prSet presAssocID="{9DE2B7DD-E3B9-43A0-BFAD-7A7D60A6AA6A}" presName="invisiNode" presStyleLbl="node1" presStyleIdx="3" presStyleCnt="8"/>
      <dgm:spPr/>
    </dgm:pt>
    <dgm:pt modelId="{14077617-715B-4CC1-A086-27CB099E5F1D}" type="pres">
      <dgm:prSet presAssocID="{9DE2B7DD-E3B9-43A0-BFAD-7A7D60A6AA6A}" presName="imagNode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EF92B1-C038-44E0-A508-91E0EFE24A85}" type="pres">
      <dgm:prSet presAssocID="{5CCCEE31-6446-4E68-A77A-6F43A1ACEA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6565D7-5CD9-4623-996D-EEFD558D59C1}" type="pres">
      <dgm:prSet presAssocID="{78C24199-3B0E-43ED-846A-F9132CFA7BDF}" presName="compNode" presStyleCnt="0"/>
      <dgm:spPr/>
    </dgm:pt>
    <dgm:pt modelId="{1C6829C6-CBE6-496A-8716-97A99A72973C}" type="pres">
      <dgm:prSet presAssocID="{78C24199-3B0E-43ED-846A-F9132CFA7BDF}" presName="bkgdShape" presStyleLbl="node1" presStyleIdx="4" presStyleCnt="8"/>
      <dgm:spPr/>
      <dgm:t>
        <a:bodyPr/>
        <a:lstStyle/>
        <a:p>
          <a:endParaRPr lang="en-US"/>
        </a:p>
      </dgm:t>
    </dgm:pt>
    <dgm:pt modelId="{E96ADC08-8217-41EE-8998-4A69F535A126}" type="pres">
      <dgm:prSet presAssocID="{78C24199-3B0E-43ED-846A-F9132CFA7BDF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94D-57F4-445B-B907-A2DC40391FBD}" type="pres">
      <dgm:prSet presAssocID="{78C24199-3B0E-43ED-846A-F9132CFA7BDF}" presName="invisiNode" presStyleLbl="node1" presStyleIdx="4" presStyleCnt="8"/>
      <dgm:spPr/>
    </dgm:pt>
    <dgm:pt modelId="{B89CA2CC-3CAE-44B4-9CD0-C9A9AD7FBCB1}" type="pres">
      <dgm:prSet presAssocID="{78C24199-3B0E-43ED-846A-F9132CFA7BDF}" presName="imagNod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F515DE7-E054-441D-9BA1-16633BDC8C47}" type="pres">
      <dgm:prSet presAssocID="{17EF19F6-0F29-4E73-944C-0E1F205B7A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3C1796-08AC-416A-836D-68818CA4A06D}" type="pres">
      <dgm:prSet presAssocID="{EDE7986F-04D3-479E-8EDA-B4C1041F4340}" presName="compNode" presStyleCnt="0"/>
      <dgm:spPr/>
    </dgm:pt>
    <dgm:pt modelId="{CB399EFD-D653-42D0-AD3F-0EF1EC84558C}" type="pres">
      <dgm:prSet presAssocID="{EDE7986F-04D3-479E-8EDA-B4C1041F4340}" presName="bkgdShape" presStyleLbl="node1" presStyleIdx="5" presStyleCnt="8"/>
      <dgm:spPr/>
      <dgm:t>
        <a:bodyPr/>
        <a:lstStyle/>
        <a:p>
          <a:endParaRPr lang="en-US"/>
        </a:p>
      </dgm:t>
    </dgm:pt>
    <dgm:pt modelId="{409D3A80-A041-4E2B-8993-08458A081BBF}" type="pres">
      <dgm:prSet presAssocID="{EDE7986F-04D3-479E-8EDA-B4C1041F4340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D0F1C-84C4-4C76-8AF7-11B2E6E694F8}" type="pres">
      <dgm:prSet presAssocID="{EDE7986F-04D3-479E-8EDA-B4C1041F4340}" presName="invisiNode" presStyleLbl="node1" presStyleIdx="5" presStyleCnt="8"/>
      <dgm:spPr/>
    </dgm:pt>
    <dgm:pt modelId="{C3704BFE-F078-4B94-879C-943EA7A6E947}" type="pres">
      <dgm:prSet presAssocID="{EDE7986F-04D3-479E-8EDA-B4C1041F4340}" presName="imagNode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DBAA5C2-B327-4CF1-84FC-8862B6DFFF6A}" type="pres">
      <dgm:prSet presAssocID="{4F266852-8628-4963-9768-4015BF6FA5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D2AC69-9AF9-4EDE-9F94-FCD6B9B63D37}" type="pres">
      <dgm:prSet presAssocID="{7C8E2908-00D5-461B-A138-65680EAA220A}" presName="compNode" presStyleCnt="0"/>
      <dgm:spPr/>
    </dgm:pt>
    <dgm:pt modelId="{95BB8B4F-28DD-4CD6-AE5B-2D49646650FA}" type="pres">
      <dgm:prSet presAssocID="{7C8E2908-00D5-461B-A138-65680EAA220A}" presName="bkgdShape" presStyleLbl="node1" presStyleIdx="6" presStyleCnt="8"/>
      <dgm:spPr/>
      <dgm:t>
        <a:bodyPr/>
        <a:lstStyle/>
        <a:p>
          <a:endParaRPr lang="en-US"/>
        </a:p>
      </dgm:t>
    </dgm:pt>
    <dgm:pt modelId="{363EE37B-CFBE-4C6A-87C8-AFDCF8861C75}" type="pres">
      <dgm:prSet presAssocID="{7C8E2908-00D5-461B-A138-65680EAA220A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B3A23-6229-44B2-8389-2F7EE2D60C7C}" type="pres">
      <dgm:prSet presAssocID="{7C8E2908-00D5-461B-A138-65680EAA220A}" presName="invisiNode" presStyleLbl="node1" presStyleIdx="6" presStyleCnt="8"/>
      <dgm:spPr/>
    </dgm:pt>
    <dgm:pt modelId="{6479A71A-AE67-463F-9B6B-BA1F2352BC01}" type="pres">
      <dgm:prSet presAssocID="{7C8E2908-00D5-461B-A138-65680EAA220A}" presName="imagNode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FA0348B-D136-4768-9C18-A687B9524F7C}" type="pres">
      <dgm:prSet presAssocID="{6E7862CA-8727-4837-AB22-55F948C770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ECF840-5F9F-4A2C-8407-729F6B7E11E3}" type="pres">
      <dgm:prSet presAssocID="{358FE5EC-B68E-4EC0-B23D-876E2C9735A9}" presName="compNode" presStyleCnt="0"/>
      <dgm:spPr/>
    </dgm:pt>
    <dgm:pt modelId="{10C7F0AB-80ED-4A29-8CB4-C16852A4766A}" type="pres">
      <dgm:prSet presAssocID="{358FE5EC-B68E-4EC0-B23D-876E2C9735A9}" presName="bkgdShape" presStyleLbl="node1" presStyleIdx="7" presStyleCnt="8"/>
      <dgm:spPr/>
      <dgm:t>
        <a:bodyPr/>
        <a:lstStyle/>
        <a:p>
          <a:endParaRPr lang="en-US"/>
        </a:p>
      </dgm:t>
    </dgm:pt>
    <dgm:pt modelId="{75AB8DBF-893F-4FFC-92E0-71DEC2D17EF8}" type="pres">
      <dgm:prSet presAssocID="{358FE5EC-B68E-4EC0-B23D-876E2C9735A9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50979-C328-460D-B95B-01CB397CF10F}" type="pres">
      <dgm:prSet presAssocID="{358FE5EC-B68E-4EC0-B23D-876E2C9735A9}" presName="invisiNode" presStyleLbl="node1" presStyleIdx="7" presStyleCnt="8"/>
      <dgm:spPr/>
    </dgm:pt>
    <dgm:pt modelId="{064E8762-51AB-4C37-A1A5-5FF0C754DA4D}" type="pres">
      <dgm:prSet presAssocID="{358FE5EC-B68E-4EC0-B23D-876E2C9735A9}" presName="imagNod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A4FF6ADB-5B9D-40F8-9A7C-3D99C4B2D95E}" type="presOf" srcId="{9FA4EE15-CD91-4F79-86FE-51FFFCB2169D}" destId="{F3AA15CB-1D8B-47FD-B745-AE1C477B3E1E}" srcOrd="0" destOrd="0" presId="urn:microsoft.com/office/officeart/2005/8/layout/hList7#4"/>
    <dgm:cxn modelId="{AD2DC68A-D2C6-48AE-89CB-35E753CD2423}" type="presOf" srcId="{17EF19F6-0F29-4E73-944C-0E1F205B7A8E}" destId="{CF515DE7-E054-441D-9BA1-16633BDC8C47}" srcOrd="0" destOrd="0" presId="urn:microsoft.com/office/officeart/2005/8/layout/hList7#4"/>
    <dgm:cxn modelId="{0DF37550-7DF6-41EB-9062-7E19C3378F7A}" type="presOf" srcId="{5FB23860-A5D3-4171-AD7C-56FC822A41D5}" destId="{731E7DD3-1FB8-4EE3-9B24-588F6411D4DA}" srcOrd="0" destOrd="0" presId="urn:microsoft.com/office/officeart/2005/8/layout/hList7#4"/>
    <dgm:cxn modelId="{212A7944-5F90-4923-9C95-6ED3DA22F187}" type="presOf" srcId="{4871DE6E-AAA6-411D-88F9-7F323A15E462}" destId="{829C757F-9414-42BC-A473-ABC8566A78D0}" srcOrd="0" destOrd="0" presId="urn:microsoft.com/office/officeart/2005/8/layout/hList7#4"/>
    <dgm:cxn modelId="{B42617AC-1883-43A8-BBBB-03546286C168}" type="presOf" srcId="{7C8E2908-00D5-461B-A138-65680EAA220A}" destId="{95BB8B4F-28DD-4CD6-AE5B-2D49646650FA}" srcOrd="0" destOrd="0" presId="urn:microsoft.com/office/officeart/2005/8/layout/hList7#4"/>
    <dgm:cxn modelId="{461F3673-1913-463E-9DD7-7EBE6B1ADEB2}" type="presOf" srcId="{1077F47F-B044-4615-9630-080F984AFDD5}" destId="{ECF80E16-DEF5-45DE-9180-20DBA02314E1}" srcOrd="0" destOrd="0" presId="urn:microsoft.com/office/officeart/2005/8/layout/hList7#4"/>
    <dgm:cxn modelId="{DD9E992C-0377-4782-B20E-100913C42C75}" type="presOf" srcId="{6BFBD2BF-8051-442B-911B-C68F4EDEBAF0}" destId="{1EE1D970-47D7-42EB-8518-D52E1F647072}" srcOrd="0" destOrd="0" presId="urn:microsoft.com/office/officeart/2005/8/layout/hList7#4"/>
    <dgm:cxn modelId="{27082D3D-946A-4820-8450-BCD2D9C2953B}" type="presOf" srcId="{EDE7986F-04D3-479E-8EDA-B4C1041F4340}" destId="{409D3A80-A041-4E2B-8993-08458A081BBF}" srcOrd="1" destOrd="0" presId="urn:microsoft.com/office/officeart/2005/8/layout/hList7#4"/>
    <dgm:cxn modelId="{F69737DA-8C67-4578-AEA0-E42001F0DB81}" srcId="{B5A1C825-6AEE-4D8F-9753-AEF722A8059B}" destId="{78C24199-3B0E-43ED-846A-F9132CFA7BDF}" srcOrd="4" destOrd="0" parTransId="{E588A0D3-6015-42AA-B195-38F62B95EAEF}" sibTransId="{17EF19F6-0F29-4E73-944C-0E1F205B7A8E}"/>
    <dgm:cxn modelId="{D96B96DD-3BF0-49DF-B8DA-1E987ACC6EE8}" type="presOf" srcId="{5CCCEE31-6446-4E68-A77A-6F43A1ACEA62}" destId="{45EF92B1-C038-44E0-A508-91E0EFE24A85}" srcOrd="0" destOrd="0" presId="urn:microsoft.com/office/officeart/2005/8/layout/hList7#4"/>
    <dgm:cxn modelId="{B1E6CF28-BF0D-4CE9-BD1F-75E3FE879815}" srcId="{B5A1C825-6AEE-4D8F-9753-AEF722A8059B}" destId="{EDE7986F-04D3-479E-8EDA-B4C1041F4340}" srcOrd="5" destOrd="0" parTransId="{A1D5AA07-A536-4A61-A67F-561CE4387570}" sibTransId="{4F266852-8628-4963-9768-4015BF6FA56C}"/>
    <dgm:cxn modelId="{B3455978-4DF8-4593-9443-D38D5FA12D3F}" srcId="{B5A1C825-6AEE-4D8F-9753-AEF722A8059B}" destId="{7C8E2908-00D5-461B-A138-65680EAA220A}" srcOrd="6" destOrd="0" parTransId="{D3C334EB-362F-4350-AD97-8C94A3D47A92}" sibTransId="{6E7862CA-8727-4837-AB22-55F948C7705A}"/>
    <dgm:cxn modelId="{83B76054-F97D-43C2-83A5-CE620A9C7396}" type="presOf" srcId="{EDE7986F-04D3-479E-8EDA-B4C1041F4340}" destId="{CB399EFD-D653-42D0-AD3F-0EF1EC84558C}" srcOrd="0" destOrd="0" presId="urn:microsoft.com/office/officeart/2005/8/layout/hList7#4"/>
    <dgm:cxn modelId="{9AF66B2A-3F74-4623-95AD-81E37FAE76C9}" srcId="{B5A1C825-6AEE-4D8F-9753-AEF722A8059B}" destId="{5FB23860-A5D3-4171-AD7C-56FC822A41D5}" srcOrd="2" destOrd="0" parTransId="{15AE3194-2F34-42EA-9D8C-959381762C0B}" sibTransId="{6BFBD2BF-8051-442B-911B-C68F4EDEBAF0}"/>
    <dgm:cxn modelId="{D4927A89-4F48-4145-8F52-CDD7CC4C3638}" type="presOf" srcId="{1077F47F-B044-4615-9630-080F984AFDD5}" destId="{62CCD679-14B9-4F57-85B0-2B5EE9179425}" srcOrd="1" destOrd="0" presId="urn:microsoft.com/office/officeart/2005/8/layout/hList7#4"/>
    <dgm:cxn modelId="{1F717D3D-B2A0-445A-87BE-38A222CAB6D5}" srcId="{B5A1C825-6AEE-4D8F-9753-AEF722A8059B}" destId="{1077F47F-B044-4615-9630-080F984AFDD5}" srcOrd="1" destOrd="0" parTransId="{4679054C-F17A-400B-AC5C-8BDF87C21D88}" sibTransId="{4871DE6E-AAA6-411D-88F9-7F323A15E462}"/>
    <dgm:cxn modelId="{B2C4AE3C-C1B7-43D9-ADF1-E037DFD0A314}" type="presOf" srcId="{78C24199-3B0E-43ED-846A-F9132CFA7BDF}" destId="{1C6829C6-CBE6-496A-8716-97A99A72973C}" srcOrd="0" destOrd="0" presId="urn:microsoft.com/office/officeart/2005/8/layout/hList7#4"/>
    <dgm:cxn modelId="{C225F9CE-2ED2-4FB3-8AB5-AF265CD6AD1F}" type="presOf" srcId="{B5A1C825-6AEE-4D8F-9753-AEF722A8059B}" destId="{038B1048-A44A-4CAC-B64E-0B19DB66D210}" srcOrd="0" destOrd="0" presId="urn:microsoft.com/office/officeart/2005/8/layout/hList7#4"/>
    <dgm:cxn modelId="{C239E287-641F-4041-8B3A-A40760E40E27}" srcId="{B5A1C825-6AEE-4D8F-9753-AEF722A8059B}" destId="{9FA4EE15-CD91-4F79-86FE-51FFFCB2169D}" srcOrd="0" destOrd="0" parTransId="{56F612C4-20CE-4DF8-92D4-2B9E61304FF9}" sibTransId="{512F415A-026D-4CC1-816E-B6B4A5221CCC}"/>
    <dgm:cxn modelId="{6D8C97FC-2F4F-47DC-BF72-5CE8D703F32F}" type="presOf" srcId="{4F266852-8628-4963-9768-4015BF6FA56C}" destId="{7DBAA5C2-B327-4CF1-84FC-8862B6DFFF6A}" srcOrd="0" destOrd="0" presId="urn:microsoft.com/office/officeart/2005/8/layout/hList7#4"/>
    <dgm:cxn modelId="{1992073E-4BF2-4A03-83BC-86B4663DA778}" type="presOf" srcId="{5FB23860-A5D3-4171-AD7C-56FC822A41D5}" destId="{02965E73-ADF3-4400-97D2-13B5D5C82CDA}" srcOrd="1" destOrd="0" presId="urn:microsoft.com/office/officeart/2005/8/layout/hList7#4"/>
    <dgm:cxn modelId="{191BBF81-0709-4496-89A3-3B274326ADA5}" type="presOf" srcId="{512F415A-026D-4CC1-816E-B6B4A5221CCC}" destId="{9924150F-14E1-402D-BD38-5E3AE2E945BB}" srcOrd="0" destOrd="0" presId="urn:microsoft.com/office/officeart/2005/8/layout/hList7#4"/>
    <dgm:cxn modelId="{2DAA52F6-C164-4580-8635-5BA42962024D}" type="presOf" srcId="{7C8E2908-00D5-461B-A138-65680EAA220A}" destId="{363EE37B-CFBE-4C6A-87C8-AFDCF8861C75}" srcOrd="1" destOrd="0" presId="urn:microsoft.com/office/officeart/2005/8/layout/hList7#4"/>
    <dgm:cxn modelId="{43D0DB01-24CE-4B73-B4A6-831FE13B288D}" srcId="{B5A1C825-6AEE-4D8F-9753-AEF722A8059B}" destId="{358FE5EC-B68E-4EC0-B23D-876E2C9735A9}" srcOrd="7" destOrd="0" parTransId="{6C466524-BF4C-4E96-B8F8-9DE15142E4A0}" sibTransId="{4A22A00D-8561-4BA1-84A5-EBC742D0BF61}"/>
    <dgm:cxn modelId="{AC59BEDF-F0FB-4998-BB70-F6F737FF9466}" type="presOf" srcId="{9FA4EE15-CD91-4F79-86FE-51FFFCB2169D}" destId="{3A6B9478-AE77-402C-8DDD-A35DB96C558B}" srcOrd="1" destOrd="0" presId="urn:microsoft.com/office/officeart/2005/8/layout/hList7#4"/>
    <dgm:cxn modelId="{150CE737-E283-43C1-B978-06F8D44F8DDD}" type="presOf" srcId="{78C24199-3B0E-43ED-846A-F9132CFA7BDF}" destId="{E96ADC08-8217-41EE-8998-4A69F535A126}" srcOrd="1" destOrd="0" presId="urn:microsoft.com/office/officeart/2005/8/layout/hList7#4"/>
    <dgm:cxn modelId="{48E9175D-7ED2-4FC0-9C9F-54938B3ACC05}" type="presOf" srcId="{358FE5EC-B68E-4EC0-B23D-876E2C9735A9}" destId="{10C7F0AB-80ED-4A29-8CB4-C16852A4766A}" srcOrd="0" destOrd="0" presId="urn:microsoft.com/office/officeart/2005/8/layout/hList7#4"/>
    <dgm:cxn modelId="{6FEC473A-94EB-4265-977E-8B686540E390}" type="presOf" srcId="{9DE2B7DD-E3B9-43A0-BFAD-7A7D60A6AA6A}" destId="{DE6B181E-0ADF-48DA-BE96-D0C1849F0C9D}" srcOrd="0" destOrd="0" presId="urn:microsoft.com/office/officeart/2005/8/layout/hList7#4"/>
    <dgm:cxn modelId="{F5504CF7-4B7D-4CAE-824C-27C5268D63DF}" type="presOf" srcId="{358FE5EC-B68E-4EC0-B23D-876E2C9735A9}" destId="{75AB8DBF-893F-4FFC-92E0-71DEC2D17EF8}" srcOrd="1" destOrd="0" presId="urn:microsoft.com/office/officeart/2005/8/layout/hList7#4"/>
    <dgm:cxn modelId="{08662B04-7888-4959-A04A-D007B247F8A9}" type="presOf" srcId="{9DE2B7DD-E3B9-43A0-BFAD-7A7D60A6AA6A}" destId="{2AF52501-1B5F-4F61-88A3-BB973973D44B}" srcOrd="1" destOrd="0" presId="urn:microsoft.com/office/officeart/2005/8/layout/hList7#4"/>
    <dgm:cxn modelId="{83B6C3D9-DAEF-4A94-B74C-BB44393A0748}" srcId="{B5A1C825-6AEE-4D8F-9753-AEF722A8059B}" destId="{9DE2B7DD-E3B9-43A0-BFAD-7A7D60A6AA6A}" srcOrd="3" destOrd="0" parTransId="{D6B24A09-DED6-4A46-9F63-01A35160D9CB}" sibTransId="{5CCCEE31-6446-4E68-A77A-6F43A1ACEA62}"/>
    <dgm:cxn modelId="{AB84DC7C-0237-49C9-9FB2-365F668EA616}" type="presOf" srcId="{6E7862CA-8727-4837-AB22-55F948C7705A}" destId="{1FA0348B-D136-4768-9C18-A687B9524F7C}" srcOrd="0" destOrd="0" presId="urn:microsoft.com/office/officeart/2005/8/layout/hList7#4"/>
    <dgm:cxn modelId="{52AC354E-B420-4D88-B77B-9D3D199C8BDB}" type="presParOf" srcId="{038B1048-A44A-4CAC-B64E-0B19DB66D210}" destId="{88035A34-3DB6-4E0C-B57D-9A5FE6A1BDE0}" srcOrd="0" destOrd="0" presId="urn:microsoft.com/office/officeart/2005/8/layout/hList7#4"/>
    <dgm:cxn modelId="{768AAA7D-714D-4004-8E80-18C9C31CD7F9}" type="presParOf" srcId="{038B1048-A44A-4CAC-B64E-0B19DB66D210}" destId="{746A8595-BEE1-4BE7-B73F-AC0FBF02AE80}" srcOrd="1" destOrd="0" presId="urn:microsoft.com/office/officeart/2005/8/layout/hList7#4"/>
    <dgm:cxn modelId="{5EC66A11-FB52-4FC5-B0E1-0ECDFD9EACA5}" type="presParOf" srcId="{746A8595-BEE1-4BE7-B73F-AC0FBF02AE80}" destId="{CAA217BE-507B-442E-B3C1-38E5C35CCAE7}" srcOrd="0" destOrd="0" presId="urn:microsoft.com/office/officeart/2005/8/layout/hList7#4"/>
    <dgm:cxn modelId="{F27894B3-CCA0-4556-9CC1-CCAB0BA8D66E}" type="presParOf" srcId="{CAA217BE-507B-442E-B3C1-38E5C35CCAE7}" destId="{F3AA15CB-1D8B-47FD-B745-AE1C477B3E1E}" srcOrd="0" destOrd="0" presId="urn:microsoft.com/office/officeart/2005/8/layout/hList7#4"/>
    <dgm:cxn modelId="{3926D99D-B0ED-4FCE-97DC-5BCB7872D787}" type="presParOf" srcId="{CAA217BE-507B-442E-B3C1-38E5C35CCAE7}" destId="{3A6B9478-AE77-402C-8DDD-A35DB96C558B}" srcOrd="1" destOrd="0" presId="urn:microsoft.com/office/officeart/2005/8/layout/hList7#4"/>
    <dgm:cxn modelId="{CCF33609-DB9D-4923-AC9C-12681ABA6030}" type="presParOf" srcId="{CAA217BE-507B-442E-B3C1-38E5C35CCAE7}" destId="{4A44FF0A-531F-42B9-884C-08454F6235CB}" srcOrd="2" destOrd="0" presId="urn:microsoft.com/office/officeart/2005/8/layout/hList7#4"/>
    <dgm:cxn modelId="{4CB16355-F2F7-45CC-B84E-391709146802}" type="presParOf" srcId="{CAA217BE-507B-442E-B3C1-38E5C35CCAE7}" destId="{5DC85864-2C4E-4697-AF30-30A5F282CCA2}" srcOrd="3" destOrd="0" presId="urn:microsoft.com/office/officeart/2005/8/layout/hList7#4"/>
    <dgm:cxn modelId="{E26FBF62-0CA8-42CE-8724-F16A284405F9}" type="presParOf" srcId="{746A8595-BEE1-4BE7-B73F-AC0FBF02AE80}" destId="{9924150F-14E1-402D-BD38-5E3AE2E945BB}" srcOrd="1" destOrd="0" presId="urn:microsoft.com/office/officeart/2005/8/layout/hList7#4"/>
    <dgm:cxn modelId="{33B33E3D-1ED9-467F-ACAE-A19FF944E4A5}" type="presParOf" srcId="{746A8595-BEE1-4BE7-B73F-AC0FBF02AE80}" destId="{F8FD3C62-A4BC-4804-B08C-63E82CA8E337}" srcOrd="2" destOrd="0" presId="urn:microsoft.com/office/officeart/2005/8/layout/hList7#4"/>
    <dgm:cxn modelId="{3C25AE63-3728-4481-B60E-269A25991B80}" type="presParOf" srcId="{F8FD3C62-A4BC-4804-B08C-63E82CA8E337}" destId="{ECF80E16-DEF5-45DE-9180-20DBA02314E1}" srcOrd="0" destOrd="0" presId="urn:microsoft.com/office/officeart/2005/8/layout/hList7#4"/>
    <dgm:cxn modelId="{3D7199CF-D6F1-4290-81CA-DBB764F35F92}" type="presParOf" srcId="{F8FD3C62-A4BC-4804-B08C-63E82CA8E337}" destId="{62CCD679-14B9-4F57-85B0-2B5EE9179425}" srcOrd="1" destOrd="0" presId="urn:microsoft.com/office/officeart/2005/8/layout/hList7#4"/>
    <dgm:cxn modelId="{2DFD7EFC-9ED4-49FA-8EDD-0FD0A0896024}" type="presParOf" srcId="{F8FD3C62-A4BC-4804-B08C-63E82CA8E337}" destId="{4A9411D5-B80A-4AB9-9422-2EC19F8C6CF4}" srcOrd="2" destOrd="0" presId="urn:microsoft.com/office/officeart/2005/8/layout/hList7#4"/>
    <dgm:cxn modelId="{0E570116-93C1-476B-B97C-90041A7044A4}" type="presParOf" srcId="{F8FD3C62-A4BC-4804-B08C-63E82CA8E337}" destId="{2DF9C13B-7925-43B3-BFC0-1DA7A00ED1A0}" srcOrd="3" destOrd="0" presId="urn:microsoft.com/office/officeart/2005/8/layout/hList7#4"/>
    <dgm:cxn modelId="{48BFAFC0-0F6B-4C1D-AE40-9807F110660C}" type="presParOf" srcId="{746A8595-BEE1-4BE7-B73F-AC0FBF02AE80}" destId="{829C757F-9414-42BC-A473-ABC8566A78D0}" srcOrd="3" destOrd="0" presId="urn:microsoft.com/office/officeart/2005/8/layout/hList7#4"/>
    <dgm:cxn modelId="{953A83CC-A1E8-423B-A73A-846C41DB6637}" type="presParOf" srcId="{746A8595-BEE1-4BE7-B73F-AC0FBF02AE80}" destId="{71599FC3-F390-459C-A6E8-47E04A5CED1C}" srcOrd="4" destOrd="0" presId="urn:microsoft.com/office/officeart/2005/8/layout/hList7#4"/>
    <dgm:cxn modelId="{90787486-179A-4B89-83CD-C2E6E84E72F0}" type="presParOf" srcId="{71599FC3-F390-459C-A6E8-47E04A5CED1C}" destId="{731E7DD3-1FB8-4EE3-9B24-588F6411D4DA}" srcOrd="0" destOrd="0" presId="urn:microsoft.com/office/officeart/2005/8/layout/hList7#4"/>
    <dgm:cxn modelId="{19189191-4B8F-49EA-AFA3-9873796DC35C}" type="presParOf" srcId="{71599FC3-F390-459C-A6E8-47E04A5CED1C}" destId="{02965E73-ADF3-4400-97D2-13B5D5C82CDA}" srcOrd="1" destOrd="0" presId="urn:microsoft.com/office/officeart/2005/8/layout/hList7#4"/>
    <dgm:cxn modelId="{4FE65359-DF91-49AA-9F39-84D805855A26}" type="presParOf" srcId="{71599FC3-F390-459C-A6E8-47E04A5CED1C}" destId="{B61AD399-BFAA-467F-8E68-06896B310AB2}" srcOrd="2" destOrd="0" presId="urn:microsoft.com/office/officeart/2005/8/layout/hList7#4"/>
    <dgm:cxn modelId="{7300076B-870F-4FF8-9657-E170F3C9C371}" type="presParOf" srcId="{71599FC3-F390-459C-A6E8-47E04A5CED1C}" destId="{B55E2605-888A-4AFE-9243-A3EE62915388}" srcOrd="3" destOrd="0" presId="urn:microsoft.com/office/officeart/2005/8/layout/hList7#4"/>
    <dgm:cxn modelId="{AC8434D4-9FF8-402A-8C63-09FBCB0CBF00}" type="presParOf" srcId="{746A8595-BEE1-4BE7-B73F-AC0FBF02AE80}" destId="{1EE1D970-47D7-42EB-8518-D52E1F647072}" srcOrd="5" destOrd="0" presId="urn:microsoft.com/office/officeart/2005/8/layout/hList7#4"/>
    <dgm:cxn modelId="{E3D551E9-D33C-4C85-9B44-D3A1E09F698C}" type="presParOf" srcId="{746A8595-BEE1-4BE7-B73F-AC0FBF02AE80}" destId="{C030990F-6C42-49D7-A58F-C1374D77427A}" srcOrd="6" destOrd="0" presId="urn:microsoft.com/office/officeart/2005/8/layout/hList7#4"/>
    <dgm:cxn modelId="{7909928F-61AD-44C0-9CEC-9B8B0C4630F3}" type="presParOf" srcId="{C030990F-6C42-49D7-A58F-C1374D77427A}" destId="{DE6B181E-0ADF-48DA-BE96-D0C1849F0C9D}" srcOrd="0" destOrd="0" presId="urn:microsoft.com/office/officeart/2005/8/layout/hList7#4"/>
    <dgm:cxn modelId="{92326BA2-879A-4874-9F0A-C374B7AF2A85}" type="presParOf" srcId="{C030990F-6C42-49D7-A58F-C1374D77427A}" destId="{2AF52501-1B5F-4F61-88A3-BB973973D44B}" srcOrd="1" destOrd="0" presId="urn:microsoft.com/office/officeart/2005/8/layout/hList7#4"/>
    <dgm:cxn modelId="{78A8A0D7-AABE-4933-9E37-2A5555FC3B1E}" type="presParOf" srcId="{C030990F-6C42-49D7-A58F-C1374D77427A}" destId="{57155CAE-CA65-4B74-97A2-3AD225C63C62}" srcOrd="2" destOrd="0" presId="urn:microsoft.com/office/officeart/2005/8/layout/hList7#4"/>
    <dgm:cxn modelId="{A47D7BC3-2048-44AA-95E2-0D4010BE1270}" type="presParOf" srcId="{C030990F-6C42-49D7-A58F-C1374D77427A}" destId="{14077617-715B-4CC1-A086-27CB099E5F1D}" srcOrd="3" destOrd="0" presId="urn:microsoft.com/office/officeart/2005/8/layout/hList7#4"/>
    <dgm:cxn modelId="{5A097FF3-ED69-4A06-8D8D-2D0DFE0DA13E}" type="presParOf" srcId="{746A8595-BEE1-4BE7-B73F-AC0FBF02AE80}" destId="{45EF92B1-C038-44E0-A508-91E0EFE24A85}" srcOrd="7" destOrd="0" presId="urn:microsoft.com/office/officeart/2005/8/layout/hList7#4"/>
    <dgm:cxn modelId="{2A6E03EB-8FFB-434E-96EA-963BA4B734C6}" type="presParOf" srcId="{746A8595-BEE1-4BE7-B73F-AC0FBF02AE80}" destId="{736565D7-5CD9-4623-996D-EEFD558D59C1}" srcOrd="8" destOrd="0" presId="urn:microsoft.com/office/officeart/2005/8/layout/hList7#4"/>
    <dgm:cxn modelId="{60019159-74F0-4274-88F4-F56AF9893392}" type="presParOf" srcId="{736565D7-5CD9-4623-996D-EEFD558D59C1}" destId="{1C6829C6-CBE6-496A-8716-97A99A72973C}" srcOrd="0" destOrd="0" presId="urn:microsoft.com/office/officeart/2005/8/layout/hList7#4"/>
    <dgm:cxn modelId="{C5E48F0D-EC33-40EF-A97B-961FF2ABBFD1}" type="presParOf" srcId="{736565D7-5CD9-4623-996D-EEFD558D59C1}" destId="{E96ADC08-8217-41EE-8998-4A69F535A126}" srcOrd="1" destOrd="0" presId="urn:microsoft.com/office/officeart/2005/8/layout/hList7#4"/>
    <dgm:cxn modelId="{4D2BEB90-4FDF-4F07-8B76-B6C1CF5CEB24}" type="presParOf" srcId="{736565D7-5CD9-4623-996D-EEFD558D59C1}" destId="{93A7C94D-57F4-445B-B907-A2DC40391FBD}" srcOrd="2" destOrd="0" presId="urn:microsoft.com/office/officeart/2005/8/layout/hList7#4"/>
    <dgm:cxn modelId="{2C430A99-3274-44E9-9623-B0FF397B0AFD}" type="presParOf" srcId="{736565D7-5CD9-4623-996D-EEFD558D59C1}" destId="{B89CA2CC-3CAE-44B4-9CD0-C9A9AD7FBCB1}" srcOrd="3" destOrd="0" presId="urn:microsoft.com/office/officeart/2005/8/layout/hList7#4"/>
    <dgm:cxn modelId="{E153260C-9172-4967-AF52-03CDA5885C2F}" type="presParOf" srcId="{746A8595-BEE1-4BE7-B73F-AC0FBF02AE80}" destId="{CF515DE7-E054-441D-9BA1-16633BDC8C47}" srcOrd="9" destOrd="0" presId="urn:microsoft.com/office/officeart/2005/8/layout/hList7#4"/>
    <dgm:cxn modelId="{189F7AAD-D77B-4538-80B3-1997C1172C4B}" type="presParOf" srcId="{746A8595-BEE1-4BE7-B73F-AC0FBF02AE80}" destId="{6E3C1796-08AC-416A-836D-68818CA4A06D}" srcOrd="10" destOrd="0" presId="urn:microsoft.com/office/officeart/2005/8/layout/hList7#4"/>
    <dgm:cxn modelId="{1E5CAFFE-E927-401E-B3A9-75562740DD1B}" type="presParOf" srcId="{6E3C1796-08AC-416A-836D-68818CA4A06D}" destId="{CB399EFD-D653-42D0-AD3F-0EF1EC84558C}" srcOrd="0" destOrd="0" presId="urn:microsoft.com/office/officeart/2005/8/layout/hList7#4"/>
    <dgm:cxn modelId="{CF1AA00B-AA61-4176-B623-98C3CCBE68FF}" type="presParOf" srcId="{6E3C1796-08AC-416A-836D-68818CA4A06D}" destId="{409D3A80-A041-4E2B-8993-08458A081BBF}" srcOrd="1" destOrd="0" presId="urn:microsoft.com/office/officeart/2005/8/layout/hList7#4"/>
    <dgm:cxn modelId="{4224DA23-F162-4387-9A26-B657DAA654EC}" type="presParOf" srcId="{6E3C1796-08AC-416A-836D-68818CA4A06D}" destId="{76FD0F1C-84C4-4C76-8AF7-11B2E6E694F8}" srcOrd="2" destOrd="0" presId="urn:microsoft.com/office/officeart/2005/8/layout/hList7#4"/>
    <dgm:cxn modelId="{DD135B64-DEC5-4C18-9C3B-9ECB74A91BBA}" type="presParOf" srcId="{6E3C1796-08AC-416A-836D-68818CA4A06D}" destId="{C3704BFE-F078-4B94-879C-943EA7A6E947}" srcOrd="3" destOrd="0" presId="urn:microsoft.com/office/officeart/2005/8/layout/hList7#4"/>
    <dgm:cxn modelId="{371188A8-75C9-4EDF-B25E-9B92748DAB5D}" type="presParOf" srcId="{746A8595-BEE1-4BE7-B73F-AC0FBF02AE80}" destId="{7DBAA5C2-B327-4CF1-84FC-8862B6DFFF6A}" srcOrd="11" destOrd="0" presId="urn:microsoft.com/office/officeart/2005/8/layout/hList7#4"/>
    <dgm:cxn modelId="{13E60FAF-9EA7-4402-8A94-915FBA66FA38}" type="presParOf" srcId="{746A8595-BEE1-4BE7-B73F-AC0FBF02AE80}" destId="{26D2AC69-9AF9-4EDE-9F94-FCD6B9B63D37}" srcOrd="12" destOrd="0" presId="urn:microsoft.com/office/officeart/2005/8/layout/hList7#4"/>
    <dgm:cxn modelId="{7E3BDA2C-B26B-4FC9-89F0-E92E503D183B}" type="presParOf" srcId="{26D2AC69-9AF9-4EDE-9F94-FCD6B9B63D37}" destId="{95BB8B4F-28DD-4CD6-AE5B-2D49646650FA}" srcOrd="0" destOrd="0" presId="urn:microsoft.com/office/officeart/2005/8/layout/hList7#4"/>
    <dgm:cxn modelId="{50FB60F2-E2C3-49A0-8012-2D8020244727}" type="presParOf" srcId="{26D2AC69-9AF9-4EDE-9F94-FCD6B9B63D37}" destId="{363EE37B-CFBE-4C6A-87C8-AFDCF8861C75}" srcOrd="1" destOrd="0" presId="urn:microsoft.com/office/officeart/2005/8/layout/hList7#4"/>
    <dgm:cxn modelId="{9A9AB69A-FBAC-4364-9335-AE67B160B424}" type="presParOf" srcId="{26D2AC69-9AF9-4EDE-9F94-FCD6B9B63D37}" destId="{F7FB3A23-6229-44B2-8389-2F7EE2D60C7C}" srcOrd="2" destOrd="0" presId="urn:microsoft.com/office/officeart/2005/8/layout/hList7#4"/>
    <dgm:cxn modelId="{365C87DF-956D-4506-B278-6DE3BEB8FEAD}" type="presParOf" srcId="{26D2AC69-9AF9-4EDE-9F94-FCD6B9B63D37}" destId="{6479A71A-AE67-463F-9B6B-BA1F2352BC01}" srcOrd="3" destOrd="0" presId="urn:microsoft.com/office/officeart/2005/8/layout/hList7#4"/>
    <dgm:cxn modelId="{19543F68-A87C-4C61-ACCD-829C09A6E5FC}" type="presParOf" srcId="{746A8595-BEE1-4BE7-B73F-AC0FBF02AE80}" destId="{1FA0348B-D136-4768-9C18-A687B9524F7C}" srcOrd="13" destOrd="0" presId="urn:microsoft.com/office/officeart/2005/8/layout/hList7#4"/>
    <dgm:cxn modelId="{0FD013A2-DCD6-4A39-9A6B-A187FA6004D3}" type="presParOf" srcId="{746A8595-BEE1-4BE7-B73F-AC0FBF02AE80}" destId="{17ECF840-5F9F-4A2C-8407-729F6B7E11E3}" srcOrd="14" destOrd="0" presId="urn:microsoft.com/office/officeart/2005/8/layout/hList7#4"/>
    <dgm:cxn modelId="{119501D9-8FE3-42CA-92CF-1D8B9F2C54B7}" type="presParOf" srcId="{17ECF840-5F9F-4A2C-8407-729F6B7E11E3}" destId="{10C7F0AB-80ED-4A29-8CB4-C16852A4766A}" srcOrd="0" destOrd="0" presId="urn:microsoft.com/office/officeart/2005/8/layout/hList7#4"/>
    <dgm:cxn modelId="{3AFE6688-B7B4-4CF6-BC2F-48B081CAFB1B}" type="presParOf" srcId="{17ECF840-5F9F-4A2C-8407-729F6B7E11E3}" destId="{75AB8DBF-893F-4FFC-92E0-71DEC2D17EF8}" srcOrd="1" destOrd="0" presId="urn:microsoft.com/office/officeart/2005/8/layout/hList7#4"/>
    <dgm:cxn modelId="{9C501EE7-F3BC-4238-BC78-0808C85AC803}" type="presParOf" srcId="{17ECF840-5F9F-4A2C-8407-729F6B7E11E3}" destId="{06050979-C328-460D-B95B-01CB397CF10F}" srcOrd="2" destOrd="0" presId="urn:microsoft.com/office/officeart/2005/8/layout/hList7#4"/>
    <dgm:cxn modelId="{4C98ACE4-CC6E-4F2C-ADB1-49CA284C842D}" type="presParOf" srcId="{17ECF840-5F9F-4A2C-8407-729F6B7E11E3}" destId="{064E8762-51AB-4C37-A1A5-5FF0C754DA4D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14817-D54C-42A8-813F-242632A07893}" type="doc">
      <dgm:prSet loTypeId="urn:microsoft.com/office/officeart/2005/8/layout/gear1" loCatId="process" qsTypeId="urn:microsoft.com/office/officeart/2005/8/quickstyle/simple2" qsCatId="simple" csTypeId="urn:microsoft.com/office/officeart/2005/8/colors/colorful3" csCatId="colorful" phldr="1"/>
      <dgm:spPr/>
    </dgm:pt>
    <dgm:pt modelId="{FFF65961-6DF0-435F-B88C-35582292E37F}">
      <dgm:prSet phldrT="[Text]" custT="1"/>
      <dgm:spPr/>
      <dgm:t>
        <a:bodyPr/>
        <a:lstStyle/>
        <a:p>
          <a:r>
            <a:rPr lang="en-US" sz="2400" dirty="0" smtClean="0"/>
            <a:t>Sponsored Clinical Trials</a:t>
          </a:r>
          <a:endParaRPr lang="en-US" sz="2400" dirty="0"/>
        </a:p>
      </dgm:t>
    </dgm:pt>
    <dgm:pt modelId="{20369E91-CB45-4E89-BC50-E2E1F1098EAF}" type="parTrans" cxnId="{F1DC382B-DAD4-4421-AFBA-BE0A66096CD0}">
      <dgm:prSet/>
      <dgm:spPr/>
      <dgm:t>
        <a:bodyPr/>
        <a:lstStyle/>
        <a:p>
          <a:endParaRPr lang="en-US"/>
        </a:p>
      </dgm:t>
    </dgm:pt>
    <dgm:pt modelId="{125206AF-A81D-4C57-A355-560ED4CEAE53}" type="sibTrans" cxnId="{F1DC382B-DAD4-4421-AFBA-BE0A66096CD0}">
      <dgm:prSet/>
      <dgm:spPr/>
      <dgm:t>
        <a:bodyPr/>
        <a:lstStyle/>
        <a:p>
          <a:endParaRPr lang="en-US"/>
        </a:p>
      </dgm:t>
    </dgm:pt>
    <dgm:pt modelId="{0A1107DA-9725-41A7-8D79-5885C68C68D7}">
      <dgm:prSet phldrT="[Text]" custT="1"/>
      <dgm:spPr/>
      <dgm:t>
        <a:bodyPr/>
        <a:lstStyle/>
        <a:p>
          <a:r>
            <a:rPr lang="en-US" sz="1600" dirty="0" smtClean="0"/>
            <a:t>Prospective Studies</a:t>
          </a:r>
          <a:endParaRPr lang="en-US" sz="1600" dirty="0"/>
        </a:p>
      </dgm:t>
    </dgm:pt>
    <dgm:pt modelId="{C101E347-FB06-46A3-8ED1-0801279A7DB0}" type="parTrans" cxnId="{E25C4688-3BF8-4FB8-AB85-A3325EF5471D}">
      <dgm:prSet/>
      <dgm:spPr/>
      <dgm:t>
        <a:bodyPr/>
        <a:lstStyle/>
        <a:p>
          <a:endParaRPr lang="en-US"/>
        </a:p>
      </dgm:t>
    </dgm:pt>
    <dgm:pt modelId="{709A235D-5C06-4615-B35C-02E40D95A046}" type="sibTrans" cxnId="{E25C4688-3BF8-4FB8-AB85-A3325EF5471D}">
      <dgm:prSet/>
      <dgm:spPr/>
      <dgm:t>
        <a:bodyPr/>
        <a:lstStyle/>
        <a:p>
          <a:endParaRPr lang="en-US"/>
        </a:p>
      </dgm:t>
    </dgm:pt>
    <dgm:pt modelId="{640FD765-DE47-431A-8AF6-FB9DED2A0B1E}">
      <dgm:prSet phldrT="[Text]"/>
      <dgm:spPr/>
      <dgm:t>
        <a:bodyPr/>
        <a:lstStyle/>
        <a:p>
          <a:r>
            <a:rPr lang="en-US" dirty="0" smtClean="0"/>
            <a:t>Retrospective Reviews</a:t>
          </a:r>
          <a:endParaRPr lang="en-US" dirty="0"/>
        </a:p>
      </dgm:t>
    </dgm:pt>
    <dgm:pt modelId="{60168FBE-29B0-48F9-A1E0-D22A828942D2}" type="parTrans" cxnId="{44547720-5278-4338-83FD-EB0C666AA884}">
      <dgm:prSet/>
      <dgm:spPr/>
      <dgm:t>
        <a:bodyPr/>
        <a:lstStyle/>
        <a:p>
          <a:endParaRPr lang="en-US"/>
        </a:p>
      </dgm:t>
    </dgm:pt>
    <dgm:pt modelId="{5D93DE13-0F82-4E05-B1FA-F05EF707C2B8}" type="sibTrans" cxnId="{44547720-5278-4338-83FD-EB0C666AA884}">
      <dgm:prSet/>
      <dgm:spPr/>
      <dgm:t>
        <a:bodyPr/>
        <a:lstStyle/>
        <a:p>
          <a:endParaRPr lang="en-US"/>
        </a:p>
      </dgm:t>
    </dgm:pt>
    <dgm:pt modelId="{A5E45568-76BA-44A2-AFBE-A5481338013A}">
      <dgm:prSet phldrT="[Text]"/>
      <dgm:spPr/>
      <dgm:t>
        <a:bodyPr/>
        <a:lstStyle/>
        <a:p>
          <a:endParaRPr lang="en-US" dirty="0"/>
        </a:p>
      </dgm:t>
    </dgm:pt>
    <dgm:pt modelId="{A34A3D2B-8CD2-4549-9491-FDCC2088F741}" type="parTrans" cxnId="{EC9E2D73-9C72-4483-813A-0F59D36889E8}">
      <dgm:prSet/>
      <dgm:spPr/>
      <dgm:t>
        <a:bodyPr/>
        <a:lstStyle/>
        <a:p>
          <a:endParaRPr lang="en-US"/>
        </a:p>
      </dgm:t>
    </dgm:pt>
    <dgm:pt modelId="{3441FF3D-F313-4BEA-9A3E-C754C936458B}" type="sibTrans" cxnId="{EC9E2D73-9C72-4483-813A-0F59D36889E8}">
      <dgm:prSet/>
      <dgm:spPr/>
      <dgm:t>
        <a:bodyPr/>
        <a:lstStyle/>
        <a:p>
          <a:endParaRPr lang="en-US"/>
        </a:p>
      </dgm:t>
    </dgm:pt>
    <dgm:pt modelId="{EC4522CC-30CB-4C4F-9F00-12D2DEBBD92B}" type="pres">
      <dgm:prSet presAssocID="{EF914817-D54C-42A8-813F-242632A0789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B9A7B6-1A11-46EF-947F-38045FAE8870}" type="pres">
      <dgm:prSet presAssocID="{FFF65961-6DF0-435F-B88C-35582292E37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C2DDC-858E-4929-911E-766AF5D60453}" type="pres">
      <dgm:prSet presAssocID="{FFF65961-6DF0-435F-B88C-35582292E37F}" presName="gear1srcNode" presStyleLbl="node1" presStyleIdx="0" presStyleCnt="3"/>
      <dgm:spPr/>
      <dgm:t>
        <a:bodyPr/>
        <a:lstStyle/>
        <a:p>
          <a:endParaRPr lang="en-US"/>
        </a:p>
      </dgm:t>
    </dgm:pt>
    <dgm:pt modelId="{82ED8EB1-8551-4BF4-AB85-0FE6502817F0}" type="pres">
      <dgm:prSet presAssocID="{FFF65961-6DF0-435F-B88C-35582292E37F}" presName="gear1dstNode" presStyleLbl="node1" presStyleIdx="0" presStyleCnt="3"/>
      <dgm:spPr/>
      <dgm:t>
        <a:bodyPr/>
        <a:lstStyle/>
        <a:p>
          <a:endParaRPr lang="en-US"/>
        </a:p>
      </dgm:t>
    </dgm:pt>
    <dgm:pt modelId="{E776C984-A82B-431D-B50F-24820D9A8EA0}" type="pres">
      <dgm:prSet presAssocID="{0A1107DA-9725-41A7-8D79-5885C68C68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1D92-333A-479D-BAA6-9AC54828B47D}" type="pres">
      <dgm:prSet presAssocID="{0A1107DA-9725-41A7-8D79-5885C68C68D7}" presName="gear2srcNode" presStyleLbl="node1" presStyleIdx="1" presStyleCnt="3"/>
      <dgm:spPr/>
      <dgm:t>
        <a:bodyPr/>
        <a:lstStyle/>
        <a:p>
          <a:endParaRPr lang="en-US"/>
        </a:p>
      </dgm:t>
    </dgm:pt>
    <dgm:pt modelId="{CC776DFB-CFE7-46A6-895D-65EA8371CFFC}" type="pres">
      <dgm:prSet presAssocID="{0A1107DA-9725-41A7-8D79-5885C68C68D7}" presName="gear2dstNode" presStyleLbl="node1" presStyleIdx="1" presStyleCnt="3"/>
      <dgm:spPr/>
      <dgm:t>
        <a:bodyPr/>
        <a:lstStyle/>
        <a:p>
          <a:endParaRPr lang="en-US"/>
        </a:p>
      </dgm:t>
    </dgm:pt>
    <dgm:pt modelId="{B9203C31-37AC-4241-99F5-AEC96B994195}" type="pres">
      <dgm:prSet presAssocID="{640FD765-DE47-431A-8AF6-FB9DED2A0B1E}" presName="gear3" presStyleLbl="node1" presStyleIdx="2" presStyleCnt="3"/>
      <dgm:spPr/>
      <dgm:t>
        <a:bodyPr/>
        <a:lstStyle/>
        <a:p>
          <a:endParaRPr lang="en-US"/>
        </a:p>
      </dgm:t>
    </dgm:pt>
    <dgm:pt modelId="{C3E91222-F5C3-42CD-B850-58DE67838D76}" type="pres">
      <dgm:prSet presAssocID="{640FD765-DE47-431A-8AF6-FB9DED2A0B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C9F7-8788-48D2-A802-89CEC190DAC5}" type="pres">
      <dgm:prSet presAssocID="{640FD765-DE47-431A-8AF6-FB9DED2A0B1E}" presName="gear3srcNode" presStyleLbl="node1" presStyleIdx="2" presStyleCnt="3"/>
      <dgm:spPr/>
      <dgm:t>
        <a:bodyPr/>
        <a:lstStyle/>
        <a:p>
          <a:endParaRPr lang="en-US"/>
        </a:p>
      </dgm:t>
    </dgm:pt>
    <dgm:pt modelId="{5027D3A7-6F68-4BF9-A175-83E8BE12D5F0}" type="pres">
      <dgm:prSet presAssocID="{640FD765-DE47-431A-8AF6-FB9DED2A0B1E}" presName="gear3dstNode" presStyleLbl="node1" presStyleIdx="2" presStyleCnt="3"/>
      <dgm:spPr/>
      <dgm:t>
        <a:bodyPr/>
        <a:lstStyle/>
        <a:p>
          <a:endParaRPr lang="en-US"/>
        </a:p>
      </dgm:t>
    </dgm:pt>
    <dgm:pt modelId="{A892D8D5-63D5-44FA-83FB-DE0CB126C3F2}" type="pres">
      <dgm:prSet presAssocID="{125206AF-A81D-4C57-A355-560ED4CEAE5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E4B48C3-D76F-4D58-9F0B-135EA81BA64A}" type="pres">
      <dgm:prSet presAssocID="{709A235D-5C06-4615-B35C-02E40D95A04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190C3F6-6E24-40EE-94B1-06EA2CC69C01}" type="pres">
      <dgm:prSet presAssocID="{5D93DE13-0F82-4E05-B1FA-F05EF707C2B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0E1EAA2-DD94-44FB-8358-8E82E1EF44AF}" type="presOf" srcId="{5D93DE13-0F82-4E05-B1FA-F05EF707C2B8}" destId="{F190C3F6-6E24-40EE-94B1-06EA2CC69C01}" srcOrd="0" destOrd="0" presId="urn:microsoft.com/office/officeart/2005/8/layout/gear1"/>
    <dgm:cxn modelId="{F1DC382B-DAD4-4421-AFBA-BE0A66096CD0}" srcId="{EF914817-D54C-42A8-813F-242632A07893}" destId="{FFF65961-6DF0-435F-B88C-35582292E37F}" srcOrd="0" destOrd="0" parTransId="{20369E91-CB45-4E89-BC50-E2E1F1098EAF}" sibTransId="{125206AF-A81D-4C57-A355-560ED4CEAE53}"/>
    <dgm:cxn modelId="{BA52E449-E27B-4F3D-953F-8CBCB40E63CC}" type="presOf" srcId="{640FD765-DE47-431A-8AF6-FB9DED2A0B1E}" destId="{C3E91222-F5C3-42CD-B850-58DE67838D76}" srcOrd="1" destOrd="0" presId="urn:microsoft.com/office/officeart/2005/8/layout/gear1"/>
    <dgm:cxn modelId="{992DEE6B-C03D-4FE5-9403-72BC5E29A0B2}" type="presOf" srcId="{FFF65961-6DF0-435F-B88C-35582292E37F}" destId="{0FB9A7B6-1A11-46EF-947F-38045FAE8870}" srcOrd="0" destOrd="0" presId="urn:microsoft.com/office/officeart/2005/8/layout/gear1"/>
    <dgm:cxn modelId="{8FD7E3E5-B10D-44C0-ABD5-A79CD5B1FC31}" type="presOf" srcId="{640FD765-DE47-431A-8AF6-FB9DED2A0B1E}" destId="{3F1CC9F7-8788-48D2-A802-89CEC190DAC5}" srcOrd="2" destOrd="0" presId="urn:microsoft.com/office/officeart/2005/8/layout/gear1"/>
    <dgm:cxn modelId="{42C9B794-F8DB-465F-BE44-B10693BB619E}" type="presOf" srcId="{FFF65961-6DF0-435F-B88C-35582292E37F}" destId="{82ED8EB1-8551-4BF4-AB85-0FE6502817F0}" srcOrd="2" destOrd="0" presId="urn:microsoft.com/office/officeart/2005/8/layout/gear1"/>
    <dgm:cxn modelId="{B8364679-92AC-42AD-AFC0-DED5B8F34768}" type="presOf" srcId="{FFF65961-6DF0-435F-B88C-35582292E37F}" destId="{94AC2DDC-858E-4929-911E-766AF5D60453}" srcOrd="1" destOrd="0" presId="urn:microsoft.com/office/officeart/2005/8/layout/gear1"/>
    <dgm:cxn modelId="{1BC272C8-18B6-4429-8870-3D4BB232C225}" type="presOf" srcId="{EF914817-D54C-42A8-813F-242632A07893}" destId="{EC4522CC-30CB-4C4F-9F00-12D2DEBBD92B}" srcOrd="0" destOrd="0" presId="urn:microsoft.com/office/officeart/2005/8/layout/gear1"/>
    <dgm:cxn modelId="{44547720-5278-4338-83FD-EB0C666AA884}" srcId="{EF914817-D54C-42A8-813F-242632A07893}" destId="{640FD765-DE47-431A-8AF6-FB9DED2A0B1E}" srcOrd="2" destOrd="0" parTransId="{60168FBE-29B0-48F9-A1E0-D22A828942D2}" sibTransId="{5D93DE13-0F82-4E05-B1FA-F05EF707C2B8}"/>
    <dgm:cxn modelId="{EC9E2D73-9C72-4483-813A-0F59D36889E8}" srcId="{EF914817-D54C-42A8-813F-242632A07893}" destId="{A5E45568-76BA-44A2-AFBE-A5481338013A}" srcOrd="3" destOrd="0" parTransId="{A34A3D2B-8CD2-4549-9491-FDCC2088F741}" sibTransId="{3441FF3D-F313-4BEA-9A3E-C754C936458B}"/>
    <dgm:cxn modelId="{8508CAA3-20A8-4056-A514-7538B9CF7FAA}" type="presOf" srcId="{709A235D-5C06-4615-B35C-02E40D95A046}" destId="{6E4B48C3-D76F-4D58-9F0B-135EA81BA64A}" srcOrd="0" destOrd="0" presId="urn:microsoft.com/office/officeart/2005/8/layout/gear1"/>
    <dgm:cxn modelId="{A142C40F-B89F-492F-BC79-0B4B82FF86F0}" type="presOf" srcId="{125206AF-A81D-4C57-A355-560ED4CEAE53}" destId="{A892D8D5-63D5-44FA-83FB-DE0CB126C3F2}" srcOrd="0" destOrd="0" presId="urn:microsoft.com/office/officeart/2005/8/layout/gear1"/>
    <dgm:cxn modelId="{E25C4688-3BF8-4FB8-AB85-A3325EF5471D}" srcId="{EF914817-D54C-42A8-813F-242632A07893}" destId="{0A1107DA-9725-41A7-8D79-5885C68C68D7}" srcOrd="1" destOrd="0" parTransId="{C101E347-FB06-46A3-8ED1-0801279A7DB0}" sibTransId="{709A235D-5C06-4615-B35C-02E40D95A046}"/>
    <dgm:cxn modelId="{74EF94CA-3C87-4440-B228-D4465E40F9F3}" type="presOf" srcId="{640FD765-DE47-431A-8AF6-FB9DED2A0B1E}" destId="{B9203C31-37AC-4241-99F5-AEC96B994195}" srcOrd="0" destOrd="0" presId="urn:microsoft.com/office/officeart/2005/8/layout/gear1"/>
    <dgm:cxn modelId="{1925FE41-749C-4895-BC3B-7EA35DC0309C}" type="presOf" srcId="{0A1107DA-9725-41A7-8D79-5885C68C68D7}" destId="{E776C984-A82B-431D-B50F-24820D9A8EA0}" srcOrd="0" destOrd="0" presId="urn:microsoft.com/office/officeart/2005/8/layout/gear1"/>
    <dgm:cxn modelId="{A2EB600F-59F1-4DCE-9F15-B839DCF2A4E8}" type="presOf" srcId="{0A1107DA-9725-41A7-8D79-5885C68C68D7}" destId="{6ED01D92-333A-479D-BAA6-9AC54828B47D}" srcOrd="1" destOrd="0" presId="urn:microsoft.com/office/officeart/2005/8/layout/gear1"/>
    <dgm:cxn modelId="{0751690B-F2B5-4C4C-B310-AC518DAC2C1C}" type="presOf" srcId="{640FD765-DE47-431A-8AF6-FB9DED2A0B1E}" destId="{5027D3A7-6F68-4BF9-A175-83E8BE12D5F0}" srcOrd="3" destOrd="0" presId="urn:microsoft.com/office/officeart/2005/8/layout/gear1"/>
    <dgm:cxn modelId="{4A8650F8-98AB-4D9F-893E-E87376B590F6}" type="presOf" srcId="{0A1107DA-9725-41A7-8D79-5885C68C68D7}" destId="{CC776DFB-CFE7-46A6-895D-65EA8371CFFC}" srcOrd="2" destOrd="0" presId="urn:microsoft.com/office/officeart/2005/8/layout/gear1"/>
    <dgm:cxn modelId="{8473A81B-B09B-4523-BBBA-A75F5E24B24E}" type="presParOf" srcId="{EC4522CC-30CB-4C4F-9F00-12D2DEBBD92B}" destId="{0FB9A7B6-1A11-46EF-947F-38045FAE8870}" srcOrd="0" destOrd="0" presId="urn:microsoft.com/office/officeart/2005/8/layout/gear1"/>
    <dgm:cxn modelId="{192FBAF7-487F-4ABA-BF87-F8CFE8C04E18}" type="presParOf" srcId="{EC4522CC-30CB-4C4F-9F00-12D2DEBBD92B}" destId="{94AC2DDC-858E-4929-911E-766AF5D60453}" srcOrd="1" destOrd="0" presId="urn:microsoft.com/office/officeart/2005/8/layout/gear1"/>
    <dgm:cxn modelId="{9660C533-49B0-4DF2-840C-D221B88C7DCC}" type="presParOf" srcId="{EC4522CC-30CB-4C4F-9F00-12D2DEBBD92B}" destId="{82ED8EB1-8551-4BF4-AB85-0FE6502817F0}" srcOrd="2" destOrd="0" presId="urn:microsoft.com/office/officeart/2005/8/layout/gear1"/>
    <dgm:cxn modelId="{E6FA847A-FEB5-4DD2-BE87-1B4AD11981EC}" type="presParOf" srcId="{EC4522CC-30CB-4C4F-9F00-12D2DEBBD92B}" destId="{E776C984-A82B-431D-B50F-24820D9A8EA0}" srcOrd="3" destOrd="0" presId="urn:microsoft.com/office/officeart/2005/8/layout/gear1"/>
    <dgm:cxn modelId="{A49E31D6-4407-4BEA-9FAF-C023CC6D7B69}" type="presParOf" srcId="{EC4522CC-30CB-4C4F-9F00-12D2DEBBD92B}" destId="{6ED01D92-333A-479D-BAA6-9AC54828B47D}" srcOrd="4" destOrd="0" presId="urn:microsoft.com/office/officeart/2005/8/layout/gear1"/>
    <dgm:cxn modelId="{D623908B-8192-4560-AFB9-11C0D97EAA37}" type="presParOf" srcId="{EC4522CC-30CB-4C4F-9F00-12D2DEBBD92B}" destId="{CC776DFB-CFE7-46A6-895D-65EA8371CFFC}" srcOrd="5" destOrd="0" presId="urn:microsoft.com/office/officeart/2005/8/layout/gear1"/>
    <dgm:cxn modelId="{B188BDD6-3472-4465-8662-870844175325}" type="presParOf" srcId="{EC4522CC-30CB-4C4F-9F00-12D2DEBBD92B}" destId="{B9203C31-37AC-4241-99F5-AEC96B994195}" srcOrd="6" destOrd="0" presId="urn:microsoft.com/office/officeart/2005/8/layout/gear1"/>
    <dgm:cxn modelId="{A5069886-57B0-4479-9762-6C16C5A98144}" type="presParOf" srcId="{EC4522CC-30CB-4C4F-9F00-12D2DEBBD92B}" destId="{C3E91222-F5C3-42CD-B850-58DE67838D76}" srcOrd="7" destOrd="0" presId="urn:microsoft.com/office/officeart/2005/8/layout/gear1"/>
    <dgm:cxn modelId="{EEA52C93-695A-4B80-AB96-C0EE5C734EE7}" type="presParOf" srcId="{EC4522CC-30CB-4C4F-9F00-12D2DEBBD92B}" destId="{3F1CC9F7-8788-48D2-A802-89CEC190DAC5}" srcOrd="8" destOrd="0" presId="urn:microsoft.com/office/officeart/2005/8/layout/gear1"/>
    <dgm:cxn modelId="{3A40C599-8246-4747-B5B9-50C816C3C6BA}" type="presParOf" srcId="{EC4522CC-30CB-4C4F-9F00-12D2DEBBD92B}" destId="{5027D3A7-6F68-4BF9-A175-83E8BE12D5F0}" srcOrd="9" destOrd="0" presId="urn:microsoft.com/office/officeart/2005/8/layout/gear1"/>
    <dgm:cxn modelId="{D55D3B38-D2CB-476D-B1A4-5410363333CA}" type="presParOf" srcId="{EC4522CC-30CB-4C4F-9F00-12D2DEBBD92B}" destId="{A892D8D5-63D5-44FA-83FB-DE0CB126C3F2}" srcOrd="10" destOrd="0" presId="urn:microsoft.com/office/officeart/2005/8/layout/gear1"/>
    <dgm:cxn modelId="{15D9F296-4DA2-46B1-BFE3-ED94AEEA774B}" type="presParOf" srcId="{EC4522CC-30CB-4C4F-9F00-12D2DEBBD92B}" destId="{6E4B48C3-D76F-4D58-9F0B-135EA81BA64A}" srcOrd="11" destOrd="0" presId="urn:microsoft.com/office/officeart/2005/8/layout/gear1"/>
    <dgm:cxn modelId="{BF7CEFBC-45F0-43F7-AD9D-D0D9B4CAD792}" type="presParOf" srcId="{EC4522CC-30CB-4C4F-9F00-12D2DEBBD92B}" destId="{F190C3F6-6E24-40EE-94B1-06EA2CC69C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C37955-7542-4FC2-8371-8AF45C11C6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6975C8-5550-4850-8650-D1702F3AB11C}">
      <dgm:prSet phldrT="[Text]"/>
      <dgm:spPr/>
      <dgm:t>
        <a:bodyPr/>
        <a:lstStyle/>
        <a:p>
          <a:r>
            <a:rPr lang="en-US" dirty="0" smtClean="0"/>
            <a:t>Ischemic Stroke</a:t>
          </a:r>
          <a:endParaRPr lang="en-US" dirty="0"/>
        </a:p>
      </dgm:t>
    </dgm:pt>
    <dgm:pt modelId="{9BAFAF67-10B7-415E-82C0-980347586996}" type="parTrans" cxnId="{344770D6-561B-4FEE-8F7D-12F67962F35B}">
      <dgm:prSet/>
      <dgm:spPr/>
      <dgm:t>
        <a:bodyPr/>
        <a:lstStyle/>
        <a:p>
          <a:endParaRPr lang="en-US"/>
        </a:p>
      </dgm:t>
    </dgm:pt>
    <dgm:pt modelId="{6FC9842E-23C5-4BD6-B125-35E68157A891}" type="sibTrans" cxnId="{344770D6-561B-4FEE-8F7D-12F67962F35B}">
      <dgm:prSet/>
      <dgm:spPr/>
      <dgm:t>
        <a:bodyPr/>
        <a:lstStyle/>
        <a:p>
          <a:endParaRPr lang="en-US"/>
        </a:p>
      </dgm:t>
    </dgm:pt>
    <dgm:pt modelId="{5F6756D6-6600-4716-A46D-1B169F25A8E2}">
      <dgm:prSet phldrT="[Text]"/>
      <dgm:spPr/>
      <dgm:t>
        <a:bodyPr/>
        <a:lstStyle/>
        <a:p>
          <a:r>
            <a:rPr lang="en-US" dirty="0" smtClean="0"/>
            <a:t>Intracerebral Hemorrhagic Stroke</a:t>
          </a:r>
          <a:endParaRPr lang="en-US" dirty="0"/>
        </a:p>
      </dgm:t>
    </dgm:pt>
    <dgm:pt modelId="{4C1277AE-6EF8-4EEA-B30A-7AEDCAFEBA12}" type="parTrans" cxnId="{EFB0ABA3-8E19-4B83-AC80-09C8AA0BBE6D}">
      <dgm:prSet/>
      <dgm:spPr/>
      <dgm:t>
        <a:bodyPr/>
        <a:lstStyle/>
        <a:p>
          <a:endParaRPr lang="en-US"/>
        </a:p>
      </dgm:t>
    </dgm:pt>
    <dgm:pt modelId="{8F0313EA-CD32-45CA-B663-1FEFC49AEC08}" type="sibTrans" cxnId="{EFB0ABA3-8E19-4B83-AC80-09C8AA0BBE6D}">
      <dgm:prSet/>
      <dgm:spPr/>
      <dgm:t>
        <a:bodyPr/>
        <a:lstStyle/>
        <a:p>
          <a:endParaRPr lang="en-US"/>
        </a:p>
      </dgm:t>
    </dgm:pt>
    <dgm:pt modelId="{DA077DF1-939F-45CA-B537-FA83C201F91A}">
      <dgm:prSet phldrT="[Text]"/>
      <dgm:spPr/>
      <dgm:t>
        <a:bodyPr/>
        <a:lstStyle/>
        <a:p>
          <a:r>
            <a:rPr lang="en-US" dirty="0" smtClean="0"/>
            <a:t>Subarachnoid Hemorrhage and Aneurysms</a:t>
          </a:r>
          <a:endParaRPr lang="en-US" dirty="0"/>
        </a:p>
      </dgm:t>
    </dgm:pt>
    <dgm:pt modelId="{110D6EBB-BC64-491C-BEE7-A48FB4F4B22C}" type="parTrans" cxnId="{75B3F029-B7E6-4CAA-916A-0900875AD8B4}">
      <dgm:prSet/>
      <dgm:spPr/>
      <dgm:t>
        <a:bodyPr/>
        <a:lstStyle/>
        <a:p>
          <a:endParaRPr lang="en-US"/>
        </a:p>
      </dgm:t>
    </dgm:pt>
    <dgm:pt modelId="{03A2F914-0BD6-469E-A8CD-9CD577B934F6}" type="sibTrans" cxnId="{75B3F029-B7E6-4CAA-916A-0900875AD8B4}">
      <dgm:prSet/>
      <dgm:spPr/>
      <dgm:t>
        <a:bodyPr/>
        <a:lstStyle/>
        <a:p>
          <a:endParaRPr lang="en-US"/>
        </a:p>
      </dgm:t>
    </dgm:pt>
    <dgm:pt modelId="{B3CFD9A7-7F08-4CBD-8520-096242291C23}">
      <dgm:prSet phldrT="[Text]"/>
      <dgm:spPr/>
      <dgm:t>
        <a:bodyPr/>
        <a:lstStyle/>
        <a:p>
          <a:r>
            <a:rPr lang="en-US" dirty="0" smtClean="0"/>
            <a:t>Carotid Occlusions</a:t>
          </a:r>
          <a:endParaRPr lang="en-US" dirty="0"/>
        </a:p>
      </dgm:t>
    </dgm:pt>
    <dgm:pt modelId="{F5942DE7-9D15-41A4-AC3A-2C9368C93D39}" type="parTrans" cxnId="{D74B598F-98CC-45E8-86B5-E19E05C87DC9}">
      <dgm:prSet/>
      <dgm:spPr/>
      <dgm:t>
        <a:bodyPr/>
        <a:lstStyle/>
        <a:p>
          <a:endParaRPr lang="en-US"/>
        </a:p>
      </dgm:t>
    </dgm:pt>
    <dgm:pt modelId="{A0ADC370-9944-4EFF-AC16-77EA70DFB173}" type="sibTrans" cxnId="{D74B598F-98CC-45E8-86B5-E19E05C87DC9}">
      <dgm:prSet/>
      <dgm:spPr/>
      <dgm:t>
        <a:bodyPr/>
        <a:lstStyle/>
        <a:p>
          <a:endParaRPr lang="en-US"/>
        </a:p>
      </dgm:t>
    </dgm:pt>
    <dgm:pt modelId="{AC99B2B1-3168-4BF5-B94B-516828EA4747}" type="pres">
      <dgm:prSet presAssocID="{C3C37955-7542-4FC2-8371-8AF45C11C6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D3C7DCD-7A4D-4D81-9A9B-686D4C1317E7}" type="pres">
      <dgm:prSet presAssocID="{C3C37955-7542-4FC2-8371-8AF45C11C652}" presName="Name1" presStyleCnt="0"/>
      <dgm:spPr/>
    </dgm:pt>
    <dgm:pt modelId="{A0265965-EB21-4438-AF71-339DF56B69BB}" type="pres">
      <dgm:prSet presAssocID="{C3C37955-7542-4FC2-8371-8AF45C11C652}" presName="cycle" presStyleCnt="0"/>
      <dgm:spPr/>
    </dgm:pt>
    <dgm:pt modelId="{097B0D19-C088-427B-8C3C-A6487503332B}" type="pres">
      <dgm:prSet presAssocID="{C3C37955-7542-4FC2-8371-8AF45C11C652}" presName="srcNode" presStyleLbl="node1" presStyleIdx="0" presStyleCnt="4"/>
      <dgm:spPr/>
    </dgm:pt>
    <dgm:pt modelId="{3691E913-49F8-4F97-920C-32B33416ECDA}" type="pres">
      <dgm:prSet presAssocID="{C3C37955-7542-4FC2-8371-8AF45C11C652}" presName="conn" presStyleLbl="parChTrans1D2" presStyleIdx="0" presStyleCnt="1"/>
      <dgm:spPr/>
      <dgm:t>
        <a:bodyPr/>
        <a:lstStyle/>
        <a:p>
          <a:endParaRPr lang="en-US"/>
        </a:p>
      </dgm:t>
    </dgm:pt>
    <dgm:pt modelId="{49541F8B-C324-4120-A4F1-9300A7891303}" type="pres">
      <dgm:prSet presAssocID="{C3C37955-7542-4FC2-8371-8AF45C11C652}" presName="extraNode" presStyleLbl="node1" presStyleIdx="0" presStyleCnt="4"/>
      <dgm:spPr/>
    </dgm:pt>
    <dgm:pt modelId="{941CA690-FCE0-487E-B72F-DB264BF058E2}" type="pres">
      <dgm:prSet presAssocID="{C3C37955-7542-4FC2-8371-8AF45C11C652}" presName="dstNode" presStyleLbl="node1" presStyleIdx="0" presStyleCnt="4"/>
      <dgm:spPr/>
    </dgm:pt>
    <dgm:pt modelId="{B8806984-5751-46BE-ACED-1D626B99DBE9}" type="pres">
      <dgm:prSet presAssocID="{E36975C8-5550-4850-8650-D1702F3AB1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C7CA-A8A1-4CFC-A66B-3BD96CA5050C}" type="pres">
      <dgm:prSet presAssocID="{E36975C8-5550-4850-8650-D1702F3AB11C}" presName="accent_1" presStyleCnt="0"/>
      <dgm:spPr/>
    </dgm:pt>
    <dgm:pt modelId="{55718C54-B337-47FC-AEA5-4C55E6A22CA1}" type="pres">
      <dgm:prSet presAssocID="{E36975C8-5550-4850-8650-D1702F3AB11C}" presName="accentRepeatNode" presStyleLbl="solidFgAcc1" presStyleIdx="0" presStyleCnt="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4F087-15C0-4031-8F3B-9CFB8689D287}" type="pres">
      <dgm:prSet presAssocID="{5F6756D6-6600-4716-A46D-1B169F25A8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2C023-FDF1-4E33-9923-B138EFEF8FD3}" type="pres">
      <dgm:prSet presAssocID="{5F6756D6-6600-4716-A46D-1B169F25A8E2}" presName="accent_2" presStyleCnt="0"/>
      <dgm:spPr/>
    </dgm:pt>
    <dgm:pt modelId="{A70FD702-2C3A-4985-A100-80C2D6A2A6C0}" type="pres">
      <dgm:prSet presAssocID="{5F6756D6-6600-4716-A46D-1B169F25A8E2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BB378E-8BD9-4FFD-AE52-72A790C65EC1}" type="pres">
      <dgm:prSet presAssocID="{DA077DF1-939F-45CA-B537-FA83C201F91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7DD4D-36D4-4D4B-982E-79A7B247085A}" type="pres">
      <dgm:prSet presAssocID="{DA077DF1-939F-45CA-B537-FA83C201F91A}" presName="accent_3" presStyleCnt="0"/>
      <dgm:spPr/>
    </dgm:pt>
    <dgm:pt modelId="{CC004AB7-1FAA-4A65-8E35-8E90FF168C78}" type="pres">
      <dgm:prSet presAssocID="{DA077DF1-939F-45CA-B537-FA83C201F91A}" presName="accentRepeatNode" presStyleLbl="solidFgAcc1" presStyleIdx="2" presStyleCnt="4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974DDF-E6F4-4DB3-89B8-5963E1FBE46B}" type="pres">
      <dgm:prSet presAssocID="{B3CFD9A7-7F08-4CBD-8520-096242291C2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67246-28C5-474D-A84F-CAF3F3A6F34D}" type="pres">
      <dgm:prSet presAssocID="{B3CFD9A7-7F08-4CBD-8520-096242291C23}" presName="accent_4" presStyleCnt="0"/>
      <dgm:spPr/>
    </dgm:pt>
    <dgm:pt modelId="{67D5B564-4FED-4B53-AD99-6D0759671690}" type="pres">
      <dgm:prSet presAssocID="{B3CFD9A7-7F08-4CBD-8520-096242291C23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74B598F-98CC-45E8-86B5-E19E05C87DC9}" srcId="{C3C37955-7542-4FC2-8371-8AF45C11C652}" destId="{B3CFD9A7-7F08-4CBD-8520-096242291C23}" srcOrd="3" destOrd="0" parTransId="{F5942DE7-9D15-41A4-AC3A-2C9368C93D39}" sibTransId="{A0ADC370-9944-4EFF-AC16-77EA70DFB173}"/>
    <dgm:cxn modelId="{42BECB65-38E9-4AC5-867D-6B33922E4EF6}" type="presOf" srcId="{6FC9842E-23C5-4BD6-B125-35E68157A891}" destId="{3691E913-49F8-4F97-920C-32B33416ECDA}" srcOrd="0" destOrd="0" presId="urn:microsoft.com/office/officeart/2008/layout/VerticalCurvedList"/>
    <dgm:cxn modelId="{50975E41-B4DA-4BFC-9B71-EF74F134509C}" type="presOf" srcId="{DA077DF1-939F-45CA-B537-FA83C201F91A}" destId="{15BB378E-8BD9-4FFD-AE52-72A790C65EC1}" srcOrd="0" destOrd="0" presId="urn:microsoft.com/office/officeart/2008/layout/VerticalCurvedList"/>
    <dgm:cxn modelId="{3B35B884-00CB-41B4-962C-130AD2A4C6AD}" type="presOf" srcId="{5F6756D6-6600-4716-A46D-1B169F25A8E2}" destId="{7AC4F087-15C0-4031-8F3B-9CFB8689D287}" srcOrd="0" destOrd="0" presId="urn:microsoft.com/office/officeart/2008/layout/VerticalCurvedList"/>
    <dgm:cxn modelId="{81EA6365-DF11-4513-B1D0-7DFB6B6E6924}" type="presOf" srcId="{E36975C8-5550-4850-8650-D1702F3AB11C}" destId="{B8806984-5751-46BE-ACED-1D626B99DBE9}" srcOrd="0" destOrd="0" presId="urn:microsoft.com/office/officeart/2008/layout/VerticalCurvedList"/>
    <dgm:cxn modelId="{EA4482A7-7CC2-4E06-B7A6-DB9138300E36}" type="presOf" srcId="{C3C37955-7542-4FC2-8371-8AF45C11C652}" destId="{AC99B2B1-3168-4BF5-B94B-516828EA4747}" srcOrd="0" destOrd="0" presId="urn:microsoft.com/office/officeart/2008/layout/VerticalCurvedList"/>
    <dgm:cxn modelId="{75B3F029-B7E6-4CAA-916A-0900875AD8B4}" srcId="{C3C37955-7542-4FC2-8371-8AF45C11C652}" destId="{DA077DF1-939F-45CA-B537-FA83C201F91A}" srcOrd="2" destOrd="0" parTransId="{110D6EBB-BC64-491C-BEE7-A48FB4F4B22C}" sibTransId="{03A2F914-0BD6-469E-A8CD-9CD577B934F6}"/>
    <dgm:cxn modelId="{344770D6-561B-4FEE-8F7D-12F67962F35B}" srcId="{C3C37955-7542-4FC2-8371-8AF45C11C652}" destId="{E36975C8-5550-4850-8650-D1702F3AB11C}" srcOrd="0" destOrd="0" parTransId="{9BAFAF67-10B7-415E-82C0-980347586996}" sibTransId="{6FC9842E-23C5-4BD6-B125-35E68157A891}"/>
    <dgm:cxn modelId="{EFB0ABA3-8E19-4B83-AC80-09C8AA0BBE6D}" srcId="{C3C37955-7542-4FC2-8371-8AF45C11C652}" destId="{5F6756D6-6600-4716-A46D-1B169F25A8E2}" srcOrd="1" destOrd="0" parTransId="{4C1277AE-6EF8-4EEA-B30A-7AEDCAFEBA12}" sibTransId="{8F0313EA-CD32-45CA-B663-1FEFC49AEC08}"/>
    <dgm:cxn modelId="{A65DBE83-E9CD-4363-89C8-1A73E3A37E94}" type="presOf" srcId="{B3CFD9A7-7F08-4CBD-8520-096242291C23}" destId="{F1974DDF-E6F4-4DB3-89B8-5963E1FBE46B}" srcOrd="0" destOrd="0" presId="urn:microsoft.com/office/officeart/2008/layout/VerticalCurvedList"/>
    <dgm:cxn modelId="{6B96FB51-D53D-4BE8-9E8A-1683DC0201F5}" type="presParOf" srcId="{AC99B2B1-3168-4BF5-B94B-516828EA4747}" destId="{7D3C7DCD-7A4D-4D81-9A9B-686D4C1317E7}" srcOrd="0" destOrd="0" presId="urn:microsoft.com/office/officeart/2008/layout/VerticalCurvedList"/>
    <dgm:cxn modelId="{1F0692B1-D90B-470A-8CFF-A47D3A98598F}" type="presParOf" srcId="{7D3C7DCD-7A4D-4D81-9A9B-686D4C1317E7}" destId="{A0265965-EB21-4438-AF71-339DF56B69BB}" srcOrd="0" destOrd="0" presId="urn:microsoft.com/office/officeart/2008/layout/VerticalCurvedList"/>
    <dgm:cxn modelId="{765A3713-AFA1-43AB-81F7-5EEB461C77A4}" type="presParOf" srcId="{A0265965-EB21-4438-AF71-339DF56B69BB}" destId="{097B0D19-C088-427B-8C3C-A6487503332B}" srcOrd="0" destOrd="0" presId="urn:microsoft.com/office/officeart/2008/layout/VerticalCurvedList"/>
    <dgm:cxn modelId="{48CFD8DC-9EA5-4714-A72A-DCD8D5B3F055}" type="presParOf" srcId="{A0265965-EB21-4438-AF71-339DF56B69BB}" destId="{3691E913-49F8-4F97-920C-32B33416ECDA}" srcOrd="1" destOrd="0" presId="urn:microsoft.com/office/officeart/2008/layout/VerticalCurvedList"/>
    <dgm:cxn modelId="{71515ACF-1824-444C-B017-415D9B54B096}" type="presParOf" srcId="{A0265965-EB21-4438-AF71-339DF56B69BB}" destId="{49541F8B-C324-4120-A4F1-9300A7891303}" srcOrd="2" destOrd="0" presId="urn:microsoft.com/office/officeart/2008/layout/VerticalCurvedList"/>
    <dgm:cxn modelId="{4AC75BA8-C995-44FC-BCDF-CF4AB31E882B}" type="presParOf" srcId="{A0265965-EB21-4438-AF71-339DF56B69BB}" destId="{941CA690-FCE0-487E-B72F-DB264BF058E2}" srcOrd="3" destOrd="0" presId="urn:microsoft.com/office/officeart/2008/layout/VerticalCurvedList"/>
    <dgm:cxn modelId="{39B93FEE-C597-4EE9-8E04-539A546325AD}" type="presParOf" srcId="{7D3C7DCD-7A4D-4D81-9A9B-686D4C1317E7}" destId="{B8806984-5751-46BE-ACED-1D626B99DBE9}" srcOrd="1" destOrd="0" presId="urn:microsoft.com/office/officeart/2008/layout/VerticalCurvedList"/>
    <dgm:cxn modelId="{EAB80BAA-126F-4AF0-89F9-11B0DAF58B9E}" type="presParOf" srcId="{7D3C7DCD-7A4D-4D81-9A9B-686D4C1317E7}" destId="{66D8C7CA-A8A1-4CFC-A66B-3BD96CA5050C}" srcOrd="2" destOrd="0" presId="urn:microsoft.com/office/officeart/2008/layout/VerticalCurvedList"/>
    <dgm:cxn modelId="{8C4EA439-C2D5-446E-A63F-A1FAFD3D27FB}" type="presParOf" srcId="{66D8C7CA-A8A1-4CFC-A66B-3BD96CA5050C}" destId="{55718C54-B337-47FC-AEA5-4C55E6A22CA1}" srcOrd="0" destOrd="0" presId="urn:microsoft.com/office/officeart/2008/layout/VerticalCurvedList"/>
    <dgm:cxn modelId="{BFCF11E6-A729-47EB-8E0E-8DA42421B153}" type="presParOf" srcId="{7D3C7DCD-7A4D-4D81-9A9B-686D4C1317E7}" destId="{7AC4F087-15C0-4031-8F3B-9CFB8689D287}" srcOrd="3" destOrd="0" presId="urn:microsoft.com/office/officeart/2008/layout/VerticalCurvedList"/>
    <dgm:cxn modelId="{F6F281AA-F7CB-4CF9-ADBA-65DC9745B7CA}" type="presParOf" srcId="{7D3C7DCD-7A4D-4D81-9A9B-686D4C1317E7}" destId="{9522C023-FDF1-4E33-9923-B138EFEF8FD3}" srcOrd="4" destOrd="0" presId="urn:microsoft.com/office/officeart/2008/layout/VerticalCurvedList"/>
    <dgm:cxn modelId="{EC462D27-669D-4674-B2CB-3E4F9BE782D5}" type="presParOf" srcId="{9522C023-FDF1-4E33-9923-B138EFEF8FD3}" destId="{A70FD702-2C3A-4985-A100-80C2D6A2A6C0}" srcOrd="0" destOrd="0" presId="urn:microsoft.com/office/officeart/2008/layout/VerticalCurvedList"/>
    <dgm:cxn modelId="{F956E79B-125A-4BC4-BB2A-35156C0ED6A8}" type="presParOf" srcId="{7D3C7DCD-7A4D-4D81-9A9B-686D4C1317E7}" destId="{15BB378E-8BD9-4FFD-AE52-72A790C65EC1}" srcOrd="5" destOrd="0" presId="urn:microsoft.com/office/officeart/2008/layout/VerticalCurvedList"/>
    <dgm:cxn modelId="{134E7874-935A-4BBD-9F6F-81D028F469A4}" type="presParOf" srcId="{7D3C7DCD-7A4D-4D81-9A9B-686D4C1317E7}" destId="{B4B7DD4D-36D4-4D4B-982E-79A7B247085A}" srcOrd="6" destOrd="0" presId="urn:microsoft.com/office/officeart/2008/layout/VerticalCurvedList"/>
    <dgm:cxn modelId="{467E7744-8167-4682-80A2-54B5D3C8DEBB}" type="presParOf" srcId="{B4B7DD4D-36D4-4D4B-982E-79A7B247085A}" destId="{CC004AB7-1FAA-4A65-8E35-8E90FF168C78}" srcOrd="0" destOrd="0" presId="urn:microsoft.com/office/officeart/2008/layout/VerticalCurvedList"/>
    <dgm:cxn modelId="{C26EDE8A-779C-4D13-9BCC-B0864EECC672}" type="presParOf" srcId="{7D3C7DCD-7A4D-4D81-9A9B-686D4C1317E7}" destId="{F1974DDF-E6F4-4DB3-89B8-5963E1FBE46B}" srcOrd="7" destOrd="0" presId="urn:microsoft.com/office/officeart/2008/layout/VerticalCurvedList"/>
    <dgm:cxn modelId="{131D9B70-EF3B-4598-A76A-F33218E530F9}" type="presParOf" srcId="{7D3C7DCD-7A4D-4D81-9A9B-686D4C1317E7}" destId="{73367246-28C5-474D-A84F-CAF3F3A6F34D}" srcOrd="8" destOrd="0" presId="urn:microsoft.com/office/officeart/2008/layout/VerticalCurvedList"/>
    <dgm:cxn modelId="{D4CF074A-D8AB-4565-9C79-48B6F8400A00}" type="presParOf" srcId="{73367246-28C5-474D-A84F-CAF3F3A6F34D}" destId="{67D5B564-4FED-4B53-AD99-6D07596716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831FA7-BB3E-4128-A750-ED2315DFBF7A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ADAD9D-8042-48AC-B3F8-0684A38513E4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smtClean="0"/>
            <a:t>Stroke Population</a:t>
          </a:r>
          <a:endParaRPr lang="en-US" sz="4400" dirty="0"/>
        </a:p>
      </dgm:t>
    </dgm:pt>
    <dgm:pt modelId="{0455E24A-4B64-4FDE-A513-075880CC3176}" type="parTrans" cxnId="{7F0F7D69-BBD1-48DE-85D2-F1CEAFDDEAC9}">
      <dgm:prSet/>
      <dgm:spPr/>
      <dgm:t>
        <a:bodyPr/>
        <a:lstStyle/>
        <a:p>
          <a:endParaRPr lang="en-US" sz="1600"/>
        </a:p>
      </dgm:t>
    </dgm:pt>
    <dgm:pt modelId="{46914747-803B-43F9-BF0C-38CE9FF0A231}" type="sibTrans" cxnId="{7F0F7D69-BBD1-48DE-85D2-F1CEAFDDEAC9}">
      <dgm:prSet/>
      <dgm:spPr/>
      <dgm:t>
        <a:bodyPr/>
        <a:lstStyle/>
        <a:p>
          <a:endParaRPr lang="en-US" sz="1600"/>
        </a:p>
      </dgm:t>
    </dgm:pt>
    <dgm:pt modelId="{9541F602-91D6-4887-AAB9-A00B4925C76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/>
            <a:t>Non-Hispanic</a:t>
          </a:r>
          <a:endParaRPr lang="en-US" sz="3200" dirty="0"/>
        </a:p>
      </dgm:t>
    </dgm:pt>
    <dgm:pt modelId="{214104F9-D7FE-446B-B44A-9AA386B6BC3F}" type="parTrans" cxnId="{8194A64C-AF60-4506-A1B1-45345C812A0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/>
        </a:p>
      </dgm:t>
    </dgm:pt>
    <dgm:pt modelId="{90F43EF1-F90B-4436-AB61-F1F093E3403A}" type="sibTrans" cxnId="{8194A64C-AF60-4506-A1B1-45345C812A0A}">
      <dgm:prSet/>
      <dgm:spPr/>
      <dgm:t>
        <a:bodyPr/>
        <a:lstStyle/>
        <a:p>
          <a:endParaRPr lang="en-US" sz="1600"/>
        </a:p>
      </dgm:t>
    </dgm:pt>
    <dgm:pt modelId="{A22A2EE1-FCCA-471C-8A7A-24D3C6F68FD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/>
            <a:t>Hispanic</a:t>
          </a:r>
          <a:endParaRPr lang="en-US" sz="3200" dirty="0"/>
        </a:p>
      </dgm:t>
    </dgm:pt>
    <dgm:pt modelId="{39AC064D-9BF1-4725-8B98-615971FE814C}" type="sibTrans" cxnId="{8C0C4875-81D0-418E-9279-5896F6C80921}">
      <dgm:prSet/>
      <dgm:spPr/>
      <dgm:t>
        <a:bodyPr/>
        <a:lstStyle/>
        <a:p>
          <a:endParaRPr lang="en-US" sz="1600"/>
        </a:p>
      </dgm:t>
    </dgm:pt>
    <dgm:pt modelId="{B80C4E14-0795-47B9-A9AB-25A4D35C6B28}" type="parTrans" cxnId="{8C0C4875-81D0-418E-9279-5896F6C8092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/>
        </a:p>
      </dgm:t>
    </dgm:pt>
    <dgm:pt modelId="{141D229B-97CA-4489-A6B7-CDC2B3CFEC05}">
      <dgm:prSet custT="1"/>
      <dgm:spPr/>
      <dgm:t>
        <a:bodyPr/>
        <a:lstStyle/>
        <a:p>
          <a:r>
            <a:rPr lang="en-US" sz="2400" dirty="0" smtClean="0"/>
            <a:t>Depression</a:t>
          </a:r>
          <a:endParaRPr lang="en-US" sz="2400" dirty="0"/>
        </a:p>
      </dgm:t>
    </dgm:pt>
    <dgm:pt modelId="{C35A76D3-0CE4-4D01-B7A5-7EC4630E480D}" type="parTrans" cxnId="{ACD45335-B1E9-4059-875C-5EB911CF1A6C}">
      <dgm:prSet/>
      <dgm:spPr/>
      <dgm:t>
        <a:bodyPr/>
        <a:lstStyle/>
        <a:p>
          <a:endParaRPr lang="en-US" sz="1600"/>
        </a:p>
      </dgm:t>
    </dgm:pt>
    <dgm:pt modelId="{C15EEE94-C4F2-4E02-A9FB-404E1471DCCB}" type="sibTrans" cxnId="{ACD45335-B1E9-4059-875C-5EB911CF1A6C}">
      <dgm:prSet/>
      <dgm:spPr/>
      <dgm:t>
        <a:bodyPr/>
        <a:lstStyle/>
        <a:p>
          <a:endParaRPr lang="en-US" sz="1600"/>
        </a:p>
      </dgm:t>
    </dgm:pt>
    <dgm:pt modelId="{2C4CE630-AD50-442D-852B-97BF0BA5CD04}">
      <dgm:prSet custT="1"/>
      <dgm:spPr/>
      <dgm:t>
        <a:bodyPr/>
        <a:lstStyle/>
        <a:p>
          <a:r>
            <a:rPr lang="en-US" sz="2400" dirty="0" smtClean="0"/>
            <a:t>No Depression</a:t>
          </a:r>
          <a:endParaRPr lang="en-US" sz="2400" dirty="0"/>
        </a:p>
      </dgm:t>
    </dgm:pt>
    <dgm:pt modelId="{A85B1241-39DE-4783-A842-314983026A07}" type="parTrans" cxnId="{2FE9CD8F-BBA1-40E2-A56E-A7A5261458C7}">
      <dgm:prSet/>
      <dgm:spPr/>
      <dgm:t>
        <a:bodyPr/>
        <a:lstStyle/>
        <a:p>
          <a:endParaRPr lang="en-US" sz="1600"/>
        </a:p>
      </dgm:t>
    </dgm:pt>
    <dgm:pt modelId="{EF698877-B1FA-41BE-81F1-12CEAEEFEA16}" type="sibTrans" cxnId="{2FE9CD8F-BBA1-40E2-A56E-A7A5261458C7}">
      <dgm:prSet/>
      <dgm:spPr/>
      <dgm:t>
        <a:bodyPr/>
        <a:lstStyle/>
        <a:p>
          <a:endParaRPr lang="en-US" sz="1600"/>
        </a:p>
      </dgm:t>
    </dgm:pt>
    <dgm:pt modelId="{342032E3-E0FE-4CF8-B772-243D058EE957}">
      <dgm:prSet custT="1"/>
      <dgm:spPr/>
      <dgm:t>
        <a:bodyPr/>
        <a:lstStyle/>
        <a:p>
          <a:r>
            <a:rPr lang="en-US" sz="2400" dirty="0" smtClean="0"/>
            <a:t>Depression</a:t>
          </a:r>
          <a:endParaRPr lang="en-US" sz="3200" dirty="0"/>
        </a:p>
      </dgm:t>
    </dgm:pt>
    <dgm:pt modelId="{C84513A1-BE38-45B2-BEE4-474C0EC391AE}" type="parTrans" cxnId="{B49DC515-3826-4D3A-A49F-908FDA4FAECB}">
      <dgm:prSet/>
      <dgm:spPr/>
      <dgm:t>
        <a:bodyPr/>
        <a:lstStyle/>
        <a:p>
          <a:endParaRPr lang="en-US" sz="1600"/>
        </a:p>
      </dgm:t>
    </dgm:pt>
    <dgm:pt modelId="{111398E2-0E17-4E4F-A060-D47516DEC2AC}" type="sibTrans" cxnId="{B49DC515-3826-4D3A-A49F-908FDA4FAECB}">
      <dgm:prSet/>
      <dgm:spPr/>
      <dgm:t>
        <a:bodyPr/>
        <a:lstStyle/>
        <a:p>
          <a:endParaRPr lang="en-US" sz="1600"/>
        </a:p>
      </dgm:t>
    </dgm:pt>
    <dgm:pt modelId="{E557585D-D67B-43D4-854C-F255C3283E0B}">
      <dgm:prSet custT="1"/>
      <dgm:spPr/>
      <dgm:t>
        <a:bodyPr/>
        <a:lstStyle/>
        <a:p>
          <a:r>
            <a:rPr lang="en-US" sz="2400" dirty="0" smtClean="0"/>
            <a:t>No Depression</a:t>
          </a:r>
          <a:endParaRPr lang="en-US" sz="2400" dirty="0"/>
        </a:p>
      </dgm:t>
    </dgm:pt>
    <dgm:pt modelId="{0A9628DE-1A80-4B38-91E2-B32CAEFF970A}" type="parTrans" cxnId="{9DBA8E39-7598-4BBD-89C4-A4F408E89870}">
      <dgm:prSet/>
      <dgm:spPr/>
      <dgm:t>
        <a:bodyPr/>
        <a:lstStyle/>
        <a:p>
          <a:endParaRPr lang="en-US" sz="1600"/>
        </a:p>
      </dgm:t>
    </dgm:pt>
    <dgm:pt modelId="{EFF2CF5B-1164-4F72-B4AA-BFD8EFA29512}" type="sibTrans" cxnId="{9DBA8E39-7598-4BBD-89C4-A4F408E89870}">
      <dgm:prSet/>
      <dgm:spPr/>
      <dgm:t>
        <a:bodyPr/>
        <a:lstStyle/>
        <a:p>
          <a:endParaRPr lang="en-US" sz="1600"/>
        </a:p>
      </dgm:t>
    </dgm:pt>
    <dgm:pt modelId="{48FB3DA7-F5CC-40E5-BA67-FCFFA08BE80C}" type="pres">
      <dgm:prSet presAssocID="{29831FA7-BB3E-4128-A750-ED2315DFB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661CA3-BB5E-4891-AEBE-6A3985EF8B2D}" type="pres">
      <dgm:prSet presAssocID="{0FADAD9D-8042-48AC-B3F8-0684A38513E4}" presName="hierRoot1" presStyleCnt="0">
        <dgm:presLayoutVars>
          <dgm:hierBranch val="init"/>
        </dgm:presLayoutVars>
      </dgm:prSet>
      <dgm:spPr/>
    </dgm:pt>
    <dgm:pt modelId="{972D2F0D-C75D-4DE9-B6D2-531541175E9E}" type="pres">
      <dgm:prSet presAssocID="{0FADAD9D-8042-48AC-B3F8-0684A38513E4}" presName="rootComposite1" presStyleCnt="0"/>
      <dgm:spPr/>
    </dgm:pt>
    <dgm:pt modelId="{9E04BF37-E444-407A-93CC-53013AF3A7B1}" type="pres">
      <dgm:prSet presAssocID="{0FADAD9D-8042-48AC-B3F8-0684A38513E4}" presName="rootText1" presStyleLbl="node0" presStyleIdx="0" presStyleCnt="1" custScaleX="357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0F1ED-7F57-49F0-8D18-7E0CBDF31B8D}" type="pres">
      <dgm:prSet presAssocID="{0FADAD9D-8042-48AC-B3F8-0684A38513E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ABE6685-E7EE-40AF-84AE-C6860374FAEA}" type="pres">
      <dgm:prSet presAssocID="{0FADAD9D-8042-48AC-B3F8-0684A38513E4}" presName="hierChild2" presStyleCnt="0"/>
      <dgm:spPr/>
    </dgm:pt>
    <dgm:pt modelId="{B5ABE299-A6E4-4A23-A900-EE0CCCFD7064}" type="pres">
      <dgm:prSet presAssocID="{B80C4E14-0795-47B9-A9AB-25A4D35C6B2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B2BFF5C-6E4A-4E9F-84A2-90144C950E76}" type="pres">
      <dgm:prSet presAssocID="{A22A2EE1-FCCA-471C-8A7A-24D3C6F68FD0}" presName="hierRoot2" presStyleCnt="0">
        <dgm:presLayoutVars>
          <dgm:hierBranch val="init"/>
        </dgm:presLayoutVars>
      </dgm:prSet>
      <dgm:spPr/>
    </dgm:pt>
    <dgm:pt modelId="{034C5DC1-CF88-4C4A-A681-74067D3C9EA0}" type="pres">
      <dgm:prSet presAssocID="{A22A2EE1-FCCA-471C-8A7A-24D3C6F68FD0}" presName="rootComposite" presStyleCnt="0"/>
      <dgm:spPr/>
    </dgm:pt>
    <dgm:pt modelId="{839703A0-1D57-4C9E-B7AC-785605295679}" type="pres">
      <dgm:prSet presAssocID="{A22A2EE1-FCCA-471C-8A7A-24D3C6F68FD0}" presName="rootText" presStyleLbl="node2" presStyleIdx="0" presStyleCnt="2" custScaleX="139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769A4-2343-47EA-8BD6-DE707F9F5CC9}" type="pres">
      <dgm:prSet presAssocID="{A22A2EE1-FCCA-471C-8A7A-24D3C6F68FD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72341EC-65C6-4181-B035-2F53A0B1F071}" type="pres">
      <dgm:prSet presAssocID="{A22A2EE1-FCCA-471C-8A7A-24D3C6F68FD0}" presName="hierChild4" presStyleCnt="0"/>
      <dgm:spPr/>
    </dgm:pt>
    <dgm:pt modelId="{49F704F0-CA64-4F37-B1E6-4F5D5366D1DC}" type="pres">
      <dgm:prSet presAssocID="{C35A76D3-0CE4-4D01-B7A5-7EC4630E480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203F8500-8A8B-4F64-94B5-9FCD388EA514}" type="pres">
      <dgm:prSet presAssocID="{141D229B-97CA-4489-A6B7-CDC2B3CFEC05}" presName="hierRoot2" presStyleCnt="0">
        <dgm:presLayoutVars>
          <dgm:hierBranch val="init"/>
        </dgm:presLayoutVars>
      </dgm:prSet>
      <dgm:spPr/>
    </dgm:pt>
    <dgm:pt modelId="{E87AAA18-CAA4-47DB-922E-738705DB033F}" type="pres">
      <dgm:prSet presAssocID="{141D229B-97CA-4489-A6B7-CDC2B3CFEC05}" presName="rootComposite" presStyleCnt="0"/>
      <dgm:spPr/>
    </dgm:pt>
    <dgm:pt modelId="{89EF8C6F-56DD-494C-814D-BA692A50A6F1}" type="pres">
      <dgm:prSet presAssocID="{141D229B-97CA-4489-A6B7-CDC2B3CFEC0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2E4AA-956F-45C6-BE42-9F3F5C905E77}" type="pres">
      <dgm:prSet presAssocID="{141D229B-97CA-4489-A6B7-CDC2B3CFEC05}" presName="rootConnector" presStyleLbl="node3" presStyleIdx="0" presStyleCnt="4"/>
      <dgm:spPr/>
      <dgm:t>
        <a:bodyPr/>
        <a:lstStyle/>
        <a:p>
          <a:endParaRPr lang="en-US"/>
        </a:p>
      </dgm:t>
    </dgm:pt>
    <dgm:pt modelId="{6B2761E2-99F1-48DB-B88B-0A6C3AAE2945}" type="pres">
      <dgm:prSet presAssocID="{141D229B-97CA-4489-A6B7-CDC2B3CFEC05}" presName="hierChild4" presStyleCnt="0"/>
      <dgm:spPr/>
    </dgm:pt>
    <dgm:pt modelId="{A3B46436-101C-4B9B-A75D-C024F749D98B}" type="pres">
      <dgm:prSet presAssocID="{141D229B-97CA-4489-A6B7-CDC2B3CFEC05}" presName="hierChild5" presStyleCnt="0"/>
      <dgm:spPr/>
    </dgm:pt>
    <dgm:pt modelId="{26C72EE4-ABC1-4A6F-A368-654A57C9F9B0}" type="pres">
      <dgm:prSet presAssocID="{A85B1241-39DE-4783-A842-314983026A07}" presName="Name37" presStyleLbl="parChTrans1D3" presStyleIdx="1" presStyleCnt="4"/>
      <dgm:spPr/>
      <dgm:t>
        <a:bodyPr/>
        <a:lstStyle/>
        <a:p>
          <a:endParaRPr lang="en-US"/>
        </a:p>
      </dgm:t>
    </dgm:pt>
    <dgm:pt modelId="{937E9302-963F-4FF3-991B-6C19525196AE}" type="pres">
      <dgm:prSet presAssocID="{2C4CE630-AD50-442D-852B-97BF0BA5CD04}" presName="hierRoot2" presStyleCnt="0">
        <dgm:presLayoutVars>
          <dgm:hierBranch val="init"/>
        </dgm:presLayoutVars>
      </dgm:prSet>
      <dgm:spPr/>
    </dgm:pt>
    <dgm:pt modelId="{14CDBC29-1386-4F80-9682-3A2F58C3AA1E}" type="pres">
      <dgm:prSet presAssocID="{2C4CE630-AD50-442D-852B-97BF0BA5CD04}" presName="rootComposite" presStyleCnt="0"/>
      <dgm:spPr/>
    </dgm:pt>
    <dgm:pt modelId="{705C723E-C9CC-4206-A373-E32EE62DE89F}" type="pres">
      <dgm:prSet presAssocID="{2C4CE630-AD50-442D-852B-97BF0BA5CD0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941118-7510-4023-98CD-512CE80B2000}" type="pres">
      <dgm:prSet presAssocID="{2C4CE630-AD50-442D-852B-97BF0BA5CD04}" presName="rootConnector" presStyleLbl="node3" presStyleIdx="1" presStyleCnt="4"/>
      <dgm:spPr/>
      <dgm:t>
        <a:bodyPr/>
        <a:lstStyle/>
        <a:p>
          <a:endParaRPr lang="en-US"/>
        </a:p>
      </dgm:t>
    </dgm:pt>
    <dgm:pt modelId="{5EABEF16-EE4D-4C5D-A780-2F3077BC4072}" type="pres">
      <dgm:prSet presAssocID="{2C4CE630-AD50-442D-852B-97BF0BA5CD04}" presName="hierChild4" presStyleCnt="0"/>
      <dgm:spPr/>
    </dgm:pt>
    <dgm:pt modelId="{31CD62BC-FA0D-46B7-BC83-CB63D0E7C6AD}" type="pres">
      <dgm:prSet presAssocID="{2C4CE630-AD50-442D-852B-97BF0BA5CD04}" presName="hierChild5" presStyleCnt="0"/>
      <dgm:spPr/>
    </dgm:pt>
    <dgm:pt modelId="{A190F7BB-19B4-4EB5-83CF-44ECF94F350C}" type="pres">
      <dgm:prSet presAssocID="{A22A2EE1-FCCA-471C-8A7A-24D3C6F68FD0}" presName="hierChild5" presStyleCnt="0"/>
      <dgm:spPr/>
    </dgm:pt>
    <dgm:pt modelId="{2718BEC7-C709-40F7-BEB3-A7FAABC1A269}" type="pres">
      <dgm:prSet presAssocID="{214104F9-D7FE-446B-B44A-9AA386B6BC3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3143790-343C-4E57-ABFF-93C7274FCDCC}" type="pres">
      <dgm:prSet presAssocID="{9541F602-91D6-4887-AAB9-A00B4925C763}" presName="hierRoot2" presStyleCnt="0">
        <dgm:presLayoutVars>
          <dgm:hierBranch val="init"/>
        </dgm:presLayoutVars>
      </dgm:prSet>
      <dgm:spPr/>
    </dgm:pt>
    <dgm:pt modelId="{0A99AB12-54FB-4D61-BA7A-F5C716C12316}" type="pres">
      <dgm:prSet presAssocID="{9541F602-91D6-4887-AAB9-A00B4925C763}" presName="rootComposite" presStyleCnt="0"/>
      <dgm:spPr/>
    </dgm:pt>
    <dgm:pt modelId="{860C3FD8-662A-4F2B-8E0F-B78715090019}" type="pres">
      <dgm:prSet presAssocID="{9541F602-91D6-4887-AAB9-A00B4925C763}" presName="rootText" presStyleLbl="node2" presStyleIdx="1" presStyleCnt="2" custScaleX="139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48C0B-DD2D-4BE5-8FF4-6F6E0E9A22EF}" type="pres">
      <dgm:prSet presAssocID="{9541F602-91D6-4887-AAB9-A00B4925C763}" presName="rootConnector" presStyleLbl="node2" presStyleIdx="1" presStyleCnt="2"/>
      <dgm:spPr/>
      <dgm:t>
        <a:bodyPr/>
        <a:lstStyle/>
        <a:p>
          <a:endParaRPr lang="en-US"/>
        </a:p>
      </dgm:t>
    </dgm:pt>
    <dgm:pt modelId="{13E9130B-9B96-4B4A-878F-05B4B198C55C}" type="pres">
      <dgm:prSet presAssocID="{9541F602-91D6-4887-AAB9-A00B4925C763}" presName="hierChild4" presStyleCnt="0"/>
      <dgm:spPr/>
    </dgm:pt>
    <dgm:pt modelId="{5AB90388-5D42-4D79-88F9-E14DE98A1A76}" type="pres">
      <dgm:prSet presAssocID="{C84513A1-BE38-45B2-BEE4-474C0EC391AE}" presName="Name37" presStyleLbl="parChTrans1D3" presStyleIdx="2" presStyleCnt="4"/>
      <dgm:spPr/>
      <dgm:t>
        <a:bodyPr/>
        <a:lstStyle/>
        <a:p>
          <a:endParaRPr lang="en-US"/>
        </a:p>
      </dgm:t>
    </dgm:pt>
    <dgm:pt modelId="{A0AB3C05-073C-47B4-8EF1-43052E48BFAD}" type="pres">
      <dgm:prSet presAssocID="{342032E3-E0FE-4CF8-B772-243D058EE957}" presName="hierRoot2" presStyleCnt="0">
        <dgm:presLayoutVars>
          <dgm:hierBranch val="init"/>
        </dgm:presLayoutVars>
      </dgm:prSet>
      <dgm:spPr/>
    </dgm:pt>
    <dgm:pt modelId="{D8CEA8A9-40BE-45F8-A84B-E4143ED9814D}" type="pres">
      <dgm:prSet presAssocID="{342032E3-E0FE-4CF8-B772-243D058EE957}" presName="rootComposite" presStyleCnt="0"/>
      <dgm:spPr/>
    </dgm:pt>
    <dgm:pt modelId="{AA44E485-C3EC-4219-873D-A5B9C69F2218}" type="pres">
      <dgm:prSet presAssocID="{342032E3-E0FE-4CF8-B772-243D058EE95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E2BFD8-B79D-4120-ADF9-2498145FC6BA}" type="pres">
      <dgm:prSet presAssocID="{342032E3-E0FE-4CF8-B772-243D058EE957}" presName="rootConnector" presStyleLbl="node3" presStyleIdx="2" presStyleCnt="4"/>
      <dgm:spPr/>
      <dgm:t>
        <a:bodyPr/>
        <a:lstStyle/>
        <a:p>
          <a:endParaRPr lang="en-US"/>
        </a:p>
      </dgm:t>
    </dgm:pt>
    <dgm:pt modelId="{D77AF819-8D6B-4F36-8934-6B6A005181AC}" type="pres">
      <dgm:prSet presAssocID="{342032E3-E0FE-4CF8-B772-243D058EE957}" presName="hierChild4" presStyleCnt="0"/>
      <dgm:spPr/>
    </dgm:pt>
    <dgm:pt modelId="{7F96E3E4-4731-431B-BDD9-CFC253537761}" type="pres">
      <dgm:prSet presAssocID="{342032E3-E0FE-4CF8-B772-243D058EE957}" presName="hierChild5" presStyleCnt="0"/>
      <dgm:spPr/>
    </dgm:pt>
    <dgm:pt modelId="{C65D4AD9-A740-4FF2-8510-8647B4D70981}" type="pres">
      <dgm:prSet presAssocID="{0A9628DE-1A80-4B38-91E2-B32CAEFF970A}" presName="Name37" presStyleLbl="parChTrans1D3" presStyleIdx="3" presStyleCnt="4"/>
      <dgm:spPr/>
      <dgm:t>
        <a:bodyPr/>
        <a:lstStyle/>
        <a:p>
          <a:endParaRPr lang="en-US"/>
        </a:p>
      </dgm:t>
    </dgm:pt>
    <dgm:pt modelId="{CDA555A3-1596-41E5-8EE8-A7FD6788FCFB}" type="pres">
      <dgm:prSet presAssocID="{E557585D-D67B-43D4-854C-F255C3283E0B}" presName="hierRoot2" presStyleCnt="0">
        <dgm:presLayoutVars>
          <dgm:hierBranch val="init"/>
        </dgm:presLayoutVars>
      </dgm:prSet>
      <dgm:spPr/>
    </dgm:pt>
    <dgm:pt modelId="{0E71B3C4-1C56-43DD-A389-3D23783E4650}" type="pres">
      <dgm:prSet presAssocID="{E557585D-D67B-43D4-854C-F255C3283E0B}" presName="rootComposite" presStyleCnt="0"/>
      <dgm:spPr/>
    </dgm:pt>
    <dgm:pt modelId="{D2CCF577-2293-4A9D-8C6C-7EC134CB24EE}" type="pres">
      <dgm:prSet presAssocID="{E557585D-D67B-43D4-854C-F255C3283E0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AF4D9-2183-4C5D-8E3C-D6D1B65B171B}" type="pres">
      <dgm:prSet presAssocID="{E557585D-D67B-43D4-854C-F255C3283E0B}" presName="rootConnector" presStyleLbl="node3" presStyleIdx="3" presStyleCnt="4"/>
      <dgm:spPr/>
      <dgm:t>
        <a:bodyPr/>
        <a:lstStyle/>
        <a:p>
          <a:endParaRPr lang="en-US"/>
        </a:p>
      </dgm:t>
    </dgm:pt>
    <dgm:pt modelId="{1E054FD8-959F-4A55-AE58-C973D320416D}" type="pres">
      <dgm:prSet presAssocID="{E557585D-D67B-43D4-854C-F255C3283E0B}" presName="hierChild4" presStyleCnt="0"/>
      <dgm:spPr/>
    </dgm:pt>
    <dgm:pt modelId="{63C99F01-4965-48B9-BCA3-B2403675F28C}" type="pres">
      <dgm:prSet presAssocID="{E557585D-D67B-43D4-854C-F255C3283E0B}" presName="hierChild5" presStyleCnt="0"/>
      <dgm:spPr/>
    </dgm:pt>
    <dgm:pt modelId="{BCE2ECC1-24D4-4694-9CCE-F3E007EDCBA4}" type="pres">
      <dgm:prSet presAssocID="{9541F602-91D6-4887-AAB9-A00B4925C763}" presName="hierChild5" presStyleCnt="0"/>
      <dgm:spPr/>
    </dgm:pt>
    <dgm:pt modelId="{F3B1373B-B6FC-4347-8116-90D9191F02B3}" type="pres">
      <dgm:prSet presAssocID="{0FADAD9D-8042-48AC-B3F8-0684A38513E4}" presName="hierChild3" presStyleCnt="0"/>
      <dgm:spPr/>
    </dgm:pt>
  </dgm:ptLst>
  <dgm:cxnLst>
    <dgm:cxn modelId="{C855213B-8920-427D-A86C-2FAB31D58C02}" type="presOf" srcId="{141D229B-97CA-4489-A6B7-CDC2B3CFEC05}" destId="{89EF8C6F-56DD-494C-814D-BA692A50A6F1}" srcOrd="0" destOrd="0" presId="urn:microsoft.com/office/officeart/2005/8/layout/orgChart1"/>
    <dgm:cxn modelId="{35458322-2B7A-4262-B09D-4FB6D64690F5}" type="presOf" srcId="{E557585D-D67B-43D4-854C-F255C3283E0B}" destId="{F19AF4D9-2183-4C5D-8E3C-D6D1B65B171B}" srcOrd="1" destOrd="0" presId="urn:microsoft.com/office/officeart/2005/8/layout/orgChart1"/>
    <dgm:cxn modelId="{83ED1636-A584-477A-BB46-F965DE2FF405}" type="presOf" srcId="{214104F9-D7FE-446B-B44A-9AA386B6BC3F}" destId="{2718BEC7-C709-40F7-BEB3-A7FAABC1A269}" srcOrd="0" destOrd="0" presId="urn:microsoft.com/office/officeart/2005/8/layout/orgChart1"/>
    <dgm:cxn modelId="{72B3E530-16BD-4BC1-A8D2-A7750DE7EB3A}" type="presOf" srcId="{2C4CE630-AD50-442D-852B-97BF0BA5CD04}" destId="{705C723E-C9CC-4206-A373-E32EE62DE89F}" srcOrd="0" destOrd="0" presId="urn:microsoft.com/office/officeart/2005/8/layout/orgChart1"/>
    <dgm:cxn modelId="{930549B4-1A43-4BD5-808E-5619D9BAA311}" type="presOf" srcId="{9541F602-91D6-4887-AAB9-A00B4925C763}" destId="{09748C0B-DD2D-4BE5-8FF4-6F6E0E9A22EF}" srcOrd="1" destOrd="0" presId="urn:microsoft.com/office/officeart/2005/8/layout/orgChart1"/>
    <dgm:cxn modelId="{82801375-FC1C-4A24-9C12-277D9B8EDEA5}" type="presOf" srcId="{0A9628DE-1A80-4B38-91E2-B32CAEFF970A}" destId="{C65D4AD9-A740-4FF2-8510-8647B4D70981}" srcOrd="0" destOrd="0" presId="urn:microsoft.com/office/officeart/2005/8/layout/orgChart1"/>
    <dgm:cxn modelId="{9DBA8E39-7598-4BBD-89C4-A4F408E89870}" srcId="{9541F602-91D6-4887-AAB9-A00B4925C763}" destId="{E557585D-D67B-43D4-854C-F255C3283E0B}" srcOrd="1" destOrd="0" parTransId="{0A9628DE-1A80-4B38-91E2-B32CAEFF970A}" sibTransId="{EFF2CF5B-1164-4F72-B4AA-BFD8EFA29512}"/>
    <dgm:cxn modelId="{E36CBDEE-5F45-4B1D-8C94-1160033AEC4E}" type="presOf" srcId="{9541F602-91D6-4887-AAB9-A00B4925C763}" destId="{860C3FD8-662A-4F2B-8E0F-B78715090019}" srcOrd="0" destOrd="0" presId="urn:microsoft.com/office/officeart/2005/8/layout/orgChart1"/>
    <dgm:cxn modelId="{F22E51B4-A683-4DA9-8D4B-BB2D15279AD5}" type="presOf" srcId="{C35A76D3-0CE4-4D01-B7A5-7EC4630E480D}" destId="{49F704F0-CA64-4F37-B1E6-4F5D5366D1DC}" srcOrd="0" destOrd="0" presId="urn:microsoft.com/office/officeart/2005/8/layout/orgChart1"/>
    <dgm:cxn modelId="{2FE9CD8F-BBA1-40E2-A56E-A7A5261458C7}" srcId="{A22A2EE1-FCCA-471C-8A7A-24D3C6F68FD0}" destId="{2C4CE630-AD50-442D-852B-97BF0BA5CD04}" srcOrd="1" destOrd="0" parTransId="{A85B1241-39DE-4783-A842-314983026A07}" sibTransId="{EF698877-B1FA-41BE-81F1-12CEAEEFEA16}"/>
    <dgm:cxn modelId="{2924C39F-C292-45AF-AD36-A3ACEB3FB684}" type="presOf" srcId="{29831FA7-BB3E-4128-A750-ED2315DFBF7A}" destId="{48FB3DA7-F5CC-40E5-BA67-FCFFA08BE80C}" srcOrd="0" destOrd="0" presId="urn:microsoft.com/office/officeart/2005/8/layout/orgChart1"/>
    <dgm:cxn modelId="{5B843223-127A-4A2D-B2DD-F46FAABE7515}" type="presOf" srcId="{A22A2EE1-FCCA-471C-8A7A-24D3C6F68FD0}" destId="{1FF769A4-2343-47EA-8BD6-DE707F9F5CC9}" srcOrd="1" destOrd="0" presId="urn:microsoft.com/office/officeart/2005/8/layout/orgChart1"/>
    <dgm:cxn modelId="{5C0F9852-118A-4A28-9142-6919C1FF755F}" type="presOf" srcId="{A22A2EE1-FCCA-471C-8A7A-24D3C6F68FD0}" destId="{839703A0-1D57-4C9E-B7AC-785605295679}" srcOrd="0" destOrd="0" presId="urn:microsoft.com/office/officeart/2005/8/layout/orgChart1"/>
    <dgm:cxn modelId="{B28B0057-D0E7-4624-9901-6A840E232903}" type="presOf" srcId="{0FADAD9D-8042-48AC-B3F8-0684A38513E4}" destId="{ACF0F1ED-7F57-49F0-8D18-7E0CBDF31B8D}" srcOrd="1" destOrd="0" presId="urn:microsoft.com/office/officeart/2005/8/layout/orgChart1"/>
    <dgm:cxn modelId="{7F0F7D69-BBD1-48DE-85D2-F1CEAFDDEAC9}" srcId="{29831FA7-BB3E-4128-A750-ED2315DFBF7A}" destId="{0FADAD9D-8042-48AC-B3F8-0684A38513E4}" srcOrd="0" destOrd="0" parTransId="{0455E24A-4B64-4FDE-A513-075880CC3176}" sibTransId="{46914747-803B-43F9-BF0C-38CE9FF0A231}"/>
    <dgm:cxn modelId="{6F810E54-B178-4C16-9B8E-AC7DD75647F3}" type="presOf" srcId="{C84513A1-BE38-45B2-BEE4-474C0EC391AE}" destId="{5AB90388-5D42-4D79-88F9-E14DE98A1A76}" srcOrd="0" destOrd="0" presId="urn:microsoft.com/office/officeart/2005/8/layout/orgChart1"/>
    <dgm:cxn modelId="{AC39EB6D-8DFC-48C4-A49D-900346CE0003}" type="presOf" srcId="{A85B1241-39DE-4783-A842-314983026A07}" destId="{26C72EE4-ABC1-4A6F-A368-654A57C9F9B0}" srcOrd="0" destOrd="0" presId="urn:microsoft.com/office/officeart/2005/8/layout/orgChart1"/>
    <dgm:cxn modelId="{0CEB123A-062A-434D-B3D8-66508013C960}" type="presOf" srcId="{B80C4E14-0795-47B9-A9AB-25A4D35C6B28}" destId="{B5ABE299-A6E4-4A23-A900-EE0CCCFD7064}" srcOrd="0" destOrd="0" presId="urn:microsoft.com/office/officeart/2005/8/layout/orgChart1"/>
    <dgm:cxn modelId="{8C0C4875-81D0-418E-9279-5896F6C80921}" srcId="{0FADAD9D-8042-48AC-B3F8-0684A38513E4}" destId="{A22A2EE1-FCCA-471C-8A7A-24D3C6F68FD0}" srcOrd="0" destOrd="0" parTransId="{B80C4E14-0795-47B9-A9AB-25A4D35C6B28}" sibTransId="{39AC064D-9BF1-4725-8B98-615971FE814C}"/>
    <dgm:cxn modelId="{BB7A99A3-C30E-41D2-A2D3-843F7042B6E2}" type="presOf" srcId="{0FADAD9D-8042-48AC-B3F8-0684A38513E4}" destId="{9E04BF37-E444-407A-93CC-53013AF3A7B1}" srcOrd="0" destOrd="0" presId="urn:microsoft.com/office/officeart/2005/8/layout/orgChart1"/>
    <dgm:cxn modelId="{5BE12249-204E-42F1-88A3-7B2474FE1830}" type="presOf" srcId="{2C4CE630-AD50-442D-852B-97BF0BA5CD04}" destId="{1A941118-7510-4023-98CD-512CE80B2000}" srcOrd="1" destOrd="0" presId="urn:microsoft.com/office/officeart/2005/8/layout/orgChart1"/>
    <dgm:cxn modelId="{556194B0-3DBE-4AE9-8ACD-4E1D739B8621}" type="presOf" srcId="{E557585D-D67B-43D4-854C-F255C3283E0B}" destId="{D2CCF577-2293-4A9D-8C6C-7EC134CB24EE}" srcOrd="0" destOrd="0" presId="urn:microsoft.com/office/officeart/2005/8/layout/orgChart1"/>
    <dgm:cxn modelId="{ACD45335-B1E9-4059-875C-5EB911CF1A6C}" srcId="{A22A2EE1-FCCA-471C-8A7A-24D3C6F68FD0}" destId="{141D229B-97CA-4489-A6B7-CDC2B3CFEC05}" srcOrd="0" destOrd="0" parTransId="{C35A76D3-0CE4-4D01-B7A5-7EC4630E480D}" sibTransId="{C15EEE94-C4F2-4E02-A9FB-404E1471DCCB}"/>
    <dgm:cxn modelId="{F760E83B-48C5-4B0D-9107-946A81E19085}" type="presOf" srcId="{141D229B-97CA-4489-A6B7-CDC2B3CFEC05}" destId="{5952E4AA-956F-45C6-BE42-9F3F5C905E77}" srcOrd="1" destOrd="0" presId="urn:microsoft.com/office/officeart/2005/8/layout/orgChart1"/>
    <dgm:cxn modelId="{B49DC515-3826-4D3A-A49F-908FDA4FAECB}" srcId="{9541F602-91D6-4887-AAB9-A00B4925C763}" destId="{342032E3-E0FE-4CF8-B772-243D058EE957}" srcOrd="0" destOrd="0" parTransId="{C84513A1-BE38-45B2-BEE4-474C0EC391AE}" sibTransId="{111398E2-0E17-4E4F-A060-D47516DEC2AC}"/>
    <dgm:cxn modelId="{8194A64C-AF60-4506-A1B1-45345C812A0A}" srcId="{0FADAD9D-8042-48AC-B3F8-0684A38513E4}" destId="{9541F602-91D6-4887-AAB9-A00B4925C763}" srcOrd="1" destOrd="0" parTransId="{214104F9-D7FE-446B-B44A-9AA386B6BC3F}" sibTransId="{90F43EF1-F90B-4436-AB61-F1F093E3403A}"/>
    <dgm:cxn modelId="{2B4FD4AA-16C2-4F15-91B1-EDDF5789F3BA}" type="presOf" srcId="{342032E3-E0FE-4CF8-B772-243D058EE957}" destId="{AA44E485-C3EC-4219-873D-A5B9C69F2218}" srcOrd="0" destOrd="0" presId="urn:microsoft.com/office/officeart/2005/8/layout/orgChart1"/>
    <dgm:cxn modelId="{29D5D990-CA39-4093-87D0-E98537865502}" type="presOf" srcId="{342032E3-E0FE-4CF8-B772-243D058EE957}" destId="{77E2BFD8-B79D-4120-ADF9-2498145FC6BA}" srcOrd="1" destOrd="0" presId="urn:microsoft.com/office/officeart/2005/8/layout/orgChart1"/>
    <dgm:cxn modelId="{E5468593-F752-44A8-8509-01EAE49AE83D}" type="presParOf" srcId="{48FB3DA7-F5CC-40E5-BA67-FCFFA08BE80C}" destId="{2E661CA3-BB5E-4891-AEBE-6A3985EF8B2D}" srcOrd="0" destOrd="0" presId="urn:microsoft.com/office/officeart/2005/8/layout/orgChart1"/>
    <dgm:cxn modelId="{5210C354-0B5E-4CC9-910D-E0879B32D604}" type="presParOf" srcId="{2E661CA3-BB5E-4891-AEBE-6A3985EF8B2D}" destId="{972D2F0D-C75D-4DE9-B6D2-531541175E9E}" srcOrd="0" destOrd="0" presId="urn:microsoft.com/office/officeart/2005/8/layout/orgChart1"/>
    <dgm:cxn modelId="{4E3D3DBC-26E7-4D78-AEC8-23945E8F547E}" type="presParOf" srcId="{972D2F0D-C75D-4DE9-B6D2-531541175E9E}" destId="{9E04BF37-E444-407A-93CC-53013AF3A7B1}" srcOrd="0" destOrd="0" presId="urn:microsoft.com/office/officeart/2005/8/layout/orgChart1"/>
    <dgm:cxn modelId="{9F78CC71-BD06-4F4C-A2E1-5615988183E7}" type="presParOf" srcId="{972D2F0D-C75D-4DE9-B6D2-531541175E9E}" destId="{ACF0F1ED-7F57-49F0-8D18-7E0CBDF31B8D}" srcOrd="1" destOrd="0" presId="urn:microsoft.com/office/officeart/2005/8/layout/orgChart1"/>
    <dgm:cxn modelId="{7B1C1BD0-18CF-4148-B173-A7D61C3A1D41}" type="presParOf" srcId="{2E661CA3-BB5E-4891-AEBE-6A3985EF8B2D}" destId="{EABE6685-E7EE-40AF-84AE-C6860374FAEA}" srcOrd="1" destOrd="0" presId="urn:microsoft.com/office/officeart/2005/8/layout/orgChart1"/>
    <dgm:cxn modelId="{7B0A2288-A145-47D2-93A3-628BA8B2B289}" type="presParOf" srcId="{EABE6685-E7EE-40AF-84AE-C6860374FAEA}" destId="{B5ABE299-A6E4-4A23-A900-EE0CCCFD7064}" srcOrd="0" destOrd="0" presId="urn:microsoft.com/office/officeart/2005/8/layout/orgChart1"/>
    <dgm:cxn modelId="{D72DECE0-2DB9-4802-BAA2-99E858797E8D}" type="presParOf" srcId="{EABE6685-E7EE-40AF-84AE-C6860374FAEA}" destId="{DB2BFF5C-6E4A-4E9F-84A2-90144C950E76}" srcOrd="1" destOrd="0" presId="urn:microsoft.com/office/officeart/2005/8/layout/orgChart1"/>
    <dgm:cxn modelId="{15E8835A-1812-409C-B465-26126E7C485F}" type="presParOf" srcId="{DB2BFF5C-6E4A-4E9F-84A2-90144C950E76}" destId="{034C5DC1-CF88-4C4A-A681-74067D3C9EA0}" srcOrd="0" destOrd="0" presId="urn:microsoft.com/office/officeart/2005/8/layout/orgChart1"/>
    <dgm:cxn modelId="{AE67B87D-1AC0-474B-8CA0-97039D0F6F6E}" type="presParOf" srcId="{034C5DC1-CF88-4C4A-A681-74067D3C9EA0}" destId="{839703A0-1D57-4C9E-B7AC-785605295679}" srcOrd="0" destOrd="0" presId="urn:microsoft.com/office/officeart/2005/8/layout/orgChart1"/>
    <dgm:cxn modelId="{A92036D9-CF19-4C65-837F-9BFA5A1E12EF}" type="presParOf" srcId="{034C5DC1-CF88-4C4A-A681-74067D3C9EA0}" destId="{1FF769A4-2343-47EA-8BD6-DE707F9F5CC9}" srcOrd="1" destOrd="0" presId="urn:microsoft.com/office/officeart/2005/8/layout/orgChart1"/>
    <dgm:cxn modelId="{DA2F664D-8459-4340-A4F9-D7A75BD3D9A5}" type="presParOf" srcId="{DB2BFF5C-6E4A-4E9F-84A2-90144C950E76}" destId="{472341EC-65C6-4181-B035-2F53A0B1F071}" srcOrd="1" destOrd="0" presId="urn:microsoft.com/office/officeart/2005/8/layout/orgChart1"/>
    <dgm:cxn modelId="{3BF9C70F-8E0F-40C2-9343-5F49EB8E34AE}" type="presParOf" srcId="{472341EC-65C6-4181-B035-2F53A0B1F071}" destId="{49F704F0-CA64-4F37-B1E6-4F5D5366D1DC}" srcOrd="0" destOrd="0" presId="urn:microsoft.com/office/officeart/2005/8/layout/orgChart1"/>
    <dgm:cxn modelId="{06B90AF8-9F80-4454-84B5-8DDE528E35B5}" type="presParOf" srcId="{472341EC-65C6-4181-B035-2F53A0B1F071}" destId="{203F8500-8A8B-4F64-94B5-9FCD388EA514}" srcOrd="1" destOrd="0" presId="urn:microsoft.com/office/officeart/2005/8/layout/orgChart1"/>
    <dgm:cxn modelId="{46D95042-8898-4A8C-929A-D7886A2B45FC}" type="presParOf" srcId="{203F8500-8A8B-4F64-94B5-9FCD388EA514}" destId="{E87AAA18-CAA4-47DB-922E-738705DB033F}" srcOrd="0" destOrd="0" presId="urn:microsoft.com/office/officeart/2005/8/layout/orgChart1"/>
    <dgm:cxn modelId="{27BFB986-959D-47E4-9CC1-BA593D263CC0}" type="presParOf" srcId="{E87AAA18-CAA4-47DB-922E-738705DB033F}" destId="{89EF8C6F-56DD-494C-814D-BA692A50A6F1}" srcOrd="0" destOrd="0" presId="urn:microsoft.com/office/officeart/2005/8/layout/orgChart1"/>
    <dgm:cxn modelId="{0B69793C-BCE6-4478-AF84-1E6DBB884E1D}" type="presParOf" srcId="{E87AAA18-CAA4-47DB-922E-738705DB033F}" destId="{5952E4AA-956F-45C6-BE42-9F3F5C905E77}" srcOrd="1" destOrd="0" presId="urn:microsoft.com/office/officeart/2005/8/layout/orgChart1"/>
    <dgm:cxn modelId="{0B05840D-8496-4A44-8375-22F1B6A0F621}" type="presParOf" srcId="{203F8500-8A8B-4F64-94B5-9FCD388EA514}" destId="{6B2761E2-99F1-48DB-B88B-0A6C3AAE2945}" srcOrd="1" destOrd="0" presId="urn:microsoft.com/office/officeart/2005/8/layout/orgChart1"/>
    <dgm:cxn modelId="{4C1FEFC9-6E56-4585-A436-D0C2DD8059C2}" type="presParOf" srcId="{203F8500-8A8B-4F64-94B5-9FCD388EA514}" destId="{A3B46436-101C-4B9B-A75D-C024F749D98B}" srcOrd="2" destOrd="0" presId="urn:microsoft.com/office/officeart/2005/8/layout/orgChart1"/>
    <dgm:cxn modelId="{8A882EF4-E69E-4DDF-8BCF-29BBDF5B2FDB}" type="presParOf" srcId="{472341EC-65C6-4181-B035-2F53A0B1F071}" destId="{26C72EE4-ABC1-4A6F-A368-654A57C9F9B0}" srcOrd="2" destOrd="0" presId="urn:microsoft.com/office/officeart/2005/8/layout/orgChart1"/>
    <dgm:cxn modelId="{7A705434-642F-4AA2-B03A-83482BB58F67}" type="presParOf" srcId="{472341EC-65C6-4181-B035-2F53A0B1F071}" destId="{937E9302-963F-4FF3-991B-6C19525196AE}" srcOrd="3" destOrd="0" presId="urn:microsoft.com/office/officeart/2005/8/layout/orgChart1"/>
    <dgm:cxn modelId="{D0B22475-4F82-4079-B48E-7E7AB3541AA9}" type="presParOf" srcId="{937E9302-963F-4FF3-991B-6C19525196AE}" destId="{14CDBC29-1386-4F80-9682-3A2F58C3AA1E}" srcOrd="0" destOrd="0" presId="urn:microsoft.com/office/officeart/2005/8/layout/orgChart1"/>
    <dgm:cxn modelId="{778269B7-A595-4733-A9AF-F92DF3F19555}" type="presParOf" srcId="{14CDBC29-1386-4F80-9682-3A2F58C3AA1E}" destId="{705C723E-C9CC-4206-A373-E32EE62DE89F}" srcOrd="0" destOrd="0" presId="urn:microsoft.com/office/officeart/2005/8/layout/orgChart1"/>
    <dgm:cxn modelId="{2A52B568-B685-4E85-A54E-B543976A5801}" type="presParOf" srcId="{14CDBC29-1386-4F80-9682-3A2F58C3AA1E}" destId="{1A941118-7510-4023-98CD-512CE80B2000}" srcOrd="1" destOrd="0" presId="urn:microsoft.com/office/officeart/2005/8/layout/orgChart1"/>
    <dgm:cxn modelId="{0011281E-365B-4B22-B24F-B6547FDF3AE0}" type="presParOf" srcId="{937E9302-963F-4FF3-991B-6C19525196AE}" destId="{5EABEF16-EE4D-4C5D-A780-2F3077BC4072}" srcOrd="1" destOrd="0" presId="urn:microsoft.com/office/officeart/2005/8/layout/orgChart1"/>
    <dgm:cxn modelId="{E1E0F3D1-96F0-4271-A511-149242F1AD36}" type="presParOf" srcId="{937E9302-963F-4FF3-991B-6C19525196AE}" destId="{31CD62BC-FA0D-46B7-BC83-CB63D0E7C6AD}" srcOrd="2" destOrd="0" presId="urn:microsoft.com/office/officeart/2005/8/layout/orgChart1"/>
    <dgm:cxn modelId="{D0D7E209-4A30-44CD-B2AD-6BDB886B7EFA}" type="presParOf" srcId="{DB2BFF5C-6E4A-4E9F-84A2-90144C950E76}" destId="{A190F7BB-19B4-4EB5-83CF-44ECF94F350C}" srcOrd="2" destOrd="0" presId="urn:microsoft.com/office/officeart/2005/8/layout/orgChart1"/>
    <dgm:cxn modelId="{3A4F2C1B-859B-4AD5-A21E-1D623E0D2369}" type="presParOf" srcId="{EABE6685-E7EE-40AF-84AE-C6860374FAEA}" destId="{2718BEC7-C709-40F7-BEB3-A7FAABC1A269}" srcOrd="2" destOrd="0" presId="urn:microsoft.com/office/officeart/2005/8/layout/orgChart1"/>
    <dgm:cxn modelId="{F3C58F0D-E470-4449-BB59-A3DB492A7EA3}" type="presParOf" srcId="{EABE6685-E7EE-40AF-84AE-C6860374FAEA}" destId="{A3143790-343C-4E57-ABFF-93C7274FCDCC}" srcOrd="3" destOrd="0" presId="urn:microsoft.com/office/officeart/2005/8/layout/orgChart1"/>
    <dgm:cxn modelId="{76B2A0DC-C706-4CA5-B7ED-08560F5FFE87}" type="presParOf" srcId="{A3143790-343C-4E57-ABFF-93C7274FCDCC}" destId="{0A99AB12-54FB-4D61-BA7A-F5C716C12316}" srcOrd="0" destOrd="0" presId="urn:microsoft.com/office/officeart/2005/8/layout/orgChart1"/>
    <dgm:cxn modelId="{3CDA96D9-24E0-44BE-96B4-611625CB851A}" type="presParOf" srcId="{0A99AB12-54FB-4D61-BA7A-F5C716C12316}" destId="{860C3FD8-662A-4F2B-8E0F-B78715090019}" srcOrd="0" destOrd="0" presId="urn:microsoft.com/office/officeart/2005/8/layout/orgChart1"/>
    <dgm:cxn modelId="{E1569969-50E6-423C-A64D-EC420C1FE3E0}" type="presParOf" srcId="{0A99AB12-54FB-4D61-BA7A-F5C716C12316}" destId="{09748C0B-DD2D-4BE5-8FF4-6F6E0E9A22EF}" srcOrd="1" destOrd="0" presId="urn:microsoft.com/office/officeart/2005/8/layout/orgChart1"/>
    <dgm:cxn modelId="{72E9E9D1-9A19-401E-90E2-A7745E2D0121}" type="presParOf" srcId="{A3143790-343C-4E57-ABFF-93C7274FCDCC}" destId="{13E9130B-9B96-4B4A-878F-05B4B198C55C}" srcOrd="1" destOrd="0" presId="urn:microsoft.com/office/officeart/2005/8/layout/orgChart1"/>
    <dgm:cxn modelId="{B2C6483D-DF6D-442E-A47A-B4809B1E606F}" type="presParOf" srcId="{13E9130B-9B96-4B4A-878F-05B4B198C55C}" destId="{5AB90388-5D42-4D79-88F9-E14DE98A1A76}" srcOrd="0" destOrd="0" presId="urn:microsoft.com/office/officeart/2005/8/layout/orgChart1"/>
    <dgm:cxn modelId="{A9880F4E-7203-4853-B0EC-D0348410BF73}" type="presParOf" srcId="{13E9130B-9B96-4B4A-878F-05B4B198C55C}" destId="{A0AB3C05-073C-47B4-8EF1-43052E48BFAD}" srcOrd="1" destOrd="0" presId="urn:microsoft.com/office/officeart/2005/8/layout/orgChart1"/>
    <dgm:cxn modelId="{4EB8FFB5-6142-4DCA-AAB5-8C9BA1293AE0}" type="presParOf" srcId="{A0AB3C05-073C-47B4-8EF1-43052E48BFAD}" destId="{D8CEA8A9-40BE-45F8-A84B-E4143ED9814D}" srcOrd="0" destOrd="0" presId="urn:microsoft.com/office/officeart/2005/8/layout/orgChart1"/>
    <dgm:cxn modelId="{C1AD5EBF-1AF9-4D8D-9CC5-D12CDAF4E535}" type="presParOf" srcId="{D8CEA8A9-40BE-45F8-A84B-E4143ED9814D}" destId="{AA44E485-C3EC-4219-873D-A5B9C69F2218}" srcOrd="0" destOrd="0" presId="urn:microsoft.com/office/officeart/2005/8/layout/orgChart1"/>
    <dgm:cxn modelId="{6A19D129-6461-4462-90A3-C031D219D7DB}" type="presParOf" srcId="{D8CEA8A9-40BE-45F8-A84B-E4143ED9814D}" destId="{77E2BFD8-B79D-4120-ADF9-2498145FC6BA}" srcOrd="1" destOrd="0" presId="urn:microsoft.com/office/officeart/2005/8/layout/orgChart1"/>
    <dgm:cxn modelId="{9969DF43-3280-4224-B82B-3ADFA197CCC2}" type="presParOf" srcId="{A0AB3C05-073C-47B4-8EF1-43052E48BFAD}" destId="{D77AF819-8D6B-4F36-8934-6B6A005181AC}" srcOrd="1" destOrd="0" presId="urn:microsoft.com/office/officeart/2005/8/layout/orgChart1"/>
    <dgm:cxn modelId="{39DB34F9-315C-4B53-A1BD-85CAEB1D2ABC}" type="presParOf" srcId="{A0AB3C05-073C-47B4-8EF1-43052E48BFAD}" destId="{7F96E3E4-4731-431B-BDD9-CFC253537761}" srcOrd="2" destOrd="0" presId="urn:microsoft.com/office/officeart/2005/8/layout/orgChart1"/>
    <dgm:cxn modelId="{02F88FF4-8382-45E6-818A-C7BC12EEE1C6}" type="presParOf" srcId="{13E9130B-9B96-4B4A-878F-05B4B198C55C}" destId="{C65D4AD9-A740-4FF2-8510-8647B4D70981}" srcOrd="2" destOrd="0" presId="urn:microsoft.com/office/officeart/2005/8/layout/orgChart1"/>
    <dgm:cxn modelId="{04EC3A2A-2082-4423-97AC-46C03C1528F2}" type="presParOf" srcId="{13E9130B-9B96-4B4A-878F-05B4B198C55C}" destId="{CDA555A3-1596-41E5-8EE8-A7FD6788FCFB}" srcOrd="3" destOrd="0" presId="urn:microsoft.com/office/officeart/2005/8/layout/orgChart1"/>
    <dgm:cxn modelId="{66790B23-EBBA-4AB7-BAB9-21154C0C0A6D}" type="presParOf" srcId="{CDA555A3-1596-41E5-8EE8-A7FD6788FCFB}" destId="{0E71B3C4-1C56-43DD-A389-3D23783E4650}" srcOrd="0" destOrd="0" presId="urn:microsoft.com/office/officeart/2005/8/layout/orgChart1"/>
    <dgm:cxn modelId="{3EF4BAB3-ADDE-45E4-9585-3B6C201DAB08}" type="presParOf" srcId="{0E71B3C4-1C56-43DD-A389-3D23783E4650}" destId="{D2CCF577-2293-4A9D-8C6C-7EC134CB24EE}" srcOrd="0" destOrd="0" presId="urn:microsoft.com/office/officeart/2005/8/layout/orgChart1"/>
    <dgm:cxn modelId="{4FFD26C8-2956-4BFD-8FA1-8B5294E7590D}" type="presParOf" srcId="{0E71B3C4-1C56-43DD-A389-3D23783E4650}" destId="{F19AF4D9-2183-4C5D-8E3C-D6D1B65B171B}" srcOrd="1" destOrd="0" presId="urn:microsoft.com/office/officeart/2005/8/layout/orgChart1"/>
    <dgm:cxn modelId="{3876758F-AB0E-4C24-9732-8B29CA87F803}" type="presParOf" srcId="{CDA555A3-1596-41E5-8EE8-A7FD6788FCFB}" destId="{1E054FD8-959F-4A55-AE58-C973D320416D}" srcOrd="1" destOrd="0" presId="urn:microsoft.com/office/officeart/2005/8/layout/orgChart1"/>
    <dgm:cxn modelId="{04CCA3BC-F1A2-4212-AD7D-DBEEC5AFB236}" type="presParOf" srcId="{CDA555A3-1596-41E5-8EE8-A7FD6788FCFB}" destId="{63C99F01-4965-48B9-BCA3-B2403675F28C}" srcOrd="2" destOrd="0" presId="urn:microsoft.com/office/officeart/2005/8/layout/orgChart1"/>
    <dgm:cxn modelId="{22D2E5AA-E53C-4676-9499-B8A96130C2EB}" type="presParOf" srcId="{A3143790-343C-4E57-ABFF-93C7274FCDCC}" destId="{BCE2ECC1-24D4-4694-9CCE-F3E007EDCBA4}" srcOrd="2" destOrd="0" presId="urn:microsoft.com/office/officeart/2005/8/layout/orgChart1"/>
    <dgm:cxn modelId="{CF9D1BCB-768E-4D0B-B654-EA452159C7EA}" type="presParOf" srcId="{2E661CA3-BB5E-4891-AEBE-6A3985EF8B2D}" destId="{F3B1373B-B6FC-4347-8116-90D9191F02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3B9CBD-7A54-40F1-9A5A-DA30A666B23D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9CB02-F340-4FF4-BD38-ACFFB73910DA}">
      <dgm:prSet phldrT="[Text]"/>
      <dgm:spPr/>
      <dgm:t>
        <a:bodyPr/>
        <a:lstStyle/>
        <a:p>
          <a:r>
            <a:rPr lang="en-US" dirty="0" smtClean="0"/>
            <a:t>ICH on plain CT w/in 24 h of symptom onset, ages 18-80</a:t>
          </a:r>
          <a:endParaRPr lang="en-US" dirty="0"/>
        </a:p>
      </dgm:t>
    </dgm:pt>
    <dgm:pt modelId="{5DCE3145-D5C5-41A6-B6F2-EADFDBB32B50}" type="parTrans" cxnId="{C96E1B76-806D-4537-832C-DC158E593EB8}">
      <dgm:prSet/>
      <dgm:spPr/>
      <dgm:t>
        <a:bodyPr/>
        <a:lstStyle/>
        <a:p>
          <a:endParaRPr lang="en-US"/>
        </a:p>
      </dgm:t>
    </dgm:pt>
    <dgm:pt modelId="{E12B1F69-432C-4CCA-A3B1-60ED5A79ACA8}" type="sibTrans" cxnId="{C96E1B76-806D-4537-832C-DC158E593EB8}">
      <dgm:prSet/>
      <dgm:spPr/>
      <dgm:t>
        <a:bodyPr/>
        <a:lstStyle/>
        <a:p>
          <a:endParaRPr lang="en-US"/>
        </a:p>
      </dgm:t>
    </dgm:pt>
    <dgm:pt modelId="{C0697E7F-7316-4EBE-B640-DD06B5AD8513}">
      <dgm:prSet phldrT="[Text]"/>
      <dgm:spPr/>
      <dgm:t>
        <a:bodyPr/>
        <a:lstStyle/>
        <a:p>
          <a:r>
            <a:rPr lang="en-US" smtClean="0"/>
            <a:t>32 mg/kg/d x 3 d IV deferoxamine mesylate</a:t>
          </a:r>
          <a:endParaRPr lang="en-US" dirty="0"/>
        </a:p>
      </dgm:t>
    </dgm:pt>
    <dgm:pt modelId="{2A62026F-B8D8-4020-8B70-80B478A40D07}" type="parTrans" cxnId="{23083977-A5D3-4697-9A9C-F9DCEB3E30E3}">
      <dgm:prSet/>
      <dgm:spPr/>
      <dgm:t>
        <a:bodyPr/>
        <a:lstStyle/>
        <a:p>
          <a:endParaRPr lang="en-US"/>
        </a:p>
      </dgm:t>
    </dgm:pt>
    <dgm:pt modelId="{E75D907B-29EE-4086-8732-1A961D852B95}" type="sibTrans" cxnId="{23083977-A5D3-4697-9A9C-F9DCEB3E30E3}">
      <dgm:prSet/>
      <dgm:spPr/>
      <dgm:t>
        <a:bodyPr/>
        <a:lstStyle/>
        <a:p>
          <a:endParaRPr lang="en-US"/>
        </a:p>
      </dgm:t>
    </dgm:pt>
    <dgm:pt modelId="{45AEAC3E-9CE7-47B9-941F-C0547AC236C3}">
      <dgm:prSet phldrT="[Text]" custT="1"/>
      <dgm:spPr/>
      <dgm:t>
        <a:bodyPr/>
        <a:lstStyle/>
        <a:p>
          <a:r>
            <a:rPr lang="en-US" sz="2400" dirty="0" smtClean="0"/>
            <a:t>90-d mRS ≤ 2</a:t>
          </a:r>
        </a:p>
        <a:p>
          <a:r>
            <a:rPr lang="en-US" sz="2400" dirty="0" smtClean="0"/>
            <a:t>SAEs</a:t>
          </a:r>
          <a:endParaRPr lang="en-US" sz="2400" dirty="0"/>
        </a:p>
      </dgm:t>
    </dgm:pt>
    <dgm:pt modelId="{BDF19A53-39D0-45DD-8BD5-358ECA614E0B}" type="parTrans" cxnId="{EF7B2555-93C9-459A-9528-489180478756}">
      <dgm:prSet/>
      <dgm:spPr/>
      <dgm:t>
        <a:bodyPr/>
        <a:lstStyle/>
        <a:p>
          <a:endParaRPr lang="en-US"/>
        </a:p>
      </dgm:t>
    </dgm:pt>
    <dgm:pt modelId="{B727D6D6-0CBB-4476-9C4C-1E9285B6BB6F}" type="sibTrans" cxnId="{EF7B2555-93C9-459A-9528-489180478756}">
      <dgm:prSet/>
      <dgm:spPr/>
      <dgm:t>
        <a:bodyPr/>
        <a:lstStyle/>
        <a:p>
          <a:endParaRPr lang="en-US"/>
        </a:p>
      </dgm:t>
    </dgm:pt>
    <dgm:pt modelId="{235F6B66-8D9B-4FD9-BC2D-2EF1E11E6612}">
      <dgm:prSet phldrT="[Text]" custT="1"/>
      <dgm:spPr/>
      <dgm:t>
        <a:bodyPr/>
        <a:lstStyle/>
        <a:p>
          <a:r>
            <a:rPr lang="en-US" sz="2400" dirty="0" smtClean="0"/>
            <a:t>90-d mRS &gt; 2</a:t>
          </a:r>
        </a:p>
        <a:p>
          <a:r>
            <a:rPr lang="en-US" sz="2400" dirty="0" smtClean="0"/>
            <a:t>SAEs</a:t>
          </a:r>
          <a:endParaRPr lang="en-US" sz="2400" dirty="0"/>
        </a:p>
      </dgm:t>
    </dgm:pt>
    <dgm:pt modelId="{91A2CCA1-34BD-43AF-BF60-BA718657F188}" type="parTrans" cxnId="{D4FD1789-36DF-4F01-8781-D213E96E4BB1}">
      <dgm:prSet/>
      <dgm:spPr/>
      <dgm:t>
        <a:bodyPr/>
        <a:lstStyle/>
        <a:p>
          <a:endParaRPr lang="en-US"/>
        </a:p>
      </dgm:t>
    </dgm:pt>
    <dgm:pt modelId="{55792A67-FC68-4E7A-B8EE-F46A05B25C30}" type="sibTrans" cxnId="{D4FD1789-36DF-4F01-8781-D213E96E4BB1}">
      <dgm:prSet/>
      <dgm:spPr/>
      <dgm:t>
        <a:bodyPr/>
        <a:lstStyle/>
        <a:p>
          <a:endParaRPr lang="en-US"/>
        </a:p>
      </dgm:t>
    </dgm:pt>
    <dgm:pt modelId="{8837A621-E40D-490A-A588-C11528464A5B}">
      <dgm:prSet phldrT="[Text]"/>
      <dgm:spPr/>
      <dgm:t>
        <a:bodyPr/>
        <a:lstStyle/>
        <a:p>
          <a:r>
            <a:rPr lang="en-US" dirty="0" smtClean="0"/>
            <a:t>3 d IV saline placebo</a:t>
          </a:r>
          <a:endParaRPr lang="en-US" dirty="0"/>
        </a:p>
      </dgm:t>
    </dgm:pt>
    <dgm:pt modelId="{7B7CCAC2-16A1-4CE9-8A26-3C373A9496DC}" type="parTrans" cxnId="{853610D1-CC31-40A1-BEB4-8CFA03FC94DD}">
      <dgm:prSet/>
      <dgm:spPr/>
      <dgm:t>
        <a:bodyPr/>
        <a:lstStyle/>
        <a:p>
          <a:endParaRPr lang="en-US"/>
        </a:p>
      </dgm:t>
    </dgm:pt>
    <dgm:pt modelId="{2984BD6A-A49E-4A22-A331-64763960060C}" type="sibTrans" cxnId="{853610D1-CC31-40A1-BEB4-8CFA03FC94DD}">
      <dgm:prSet/>
      <dgm:spPr/>
      <dgm:t>
        <a:bodyPr/>
        <a:lstStyle/>
        <a:p>
          <a:endParaRPr lang="en-US"/>
        </a:p>
      </dgm:t>
    </dgm:pt>
    <dgm:pt modelId="{381B292D-2802-4F3A-8D63-61018EA26660}">
      <dgm:prSet phldrT="[Text]" custT="1"/>
      <dgm:spPr/>
      <dgm:t>
        <a:bodyPr/>
        <a:lstStyle/>
        <a:p>
          <a:r>
            <a:rPr lang="en-US" sz="2400" dirty="0" smtClean="0"/>
            <a:t>90-d mRS ≤ 2</a:t>
          </a:r>
        </a:p>
        <a:p>
          <a:r>
            <a:rPr lang="en-US" sz="2400" dirty="0" smtClean="0"/>
            <a:t>SAEs</a:t>
          </a:r>
          <a:endParaRPr lang="en-US" sz="2400" dirty="0"/>
        </a:p>
      </dgm:t>
    </dgm:pt>
    <dgm:pt modelId="{1C367EF0-B7D6-47BC-B01D-B9B6344C91F2}" type="parTrans" cxnId="{A49FFD6C-250F-4D10-AD6D-F495812F11BF}">
      <dgm:prSet/>
      <dgm:spPr/>
      <dgm:t>
        <a:bodyPr/>
        <a:lstStyle/>
        <a:p>
          <a:endParaRPr lang="en-US"/>
        </a:p>
      </dgm:t>
    </dgm:pt>
    <dgm:pt modelId="{D20F8A1F-5AA2-49D6-A42D-F65455E67304}" type="sibTrans" cxnId="{A49FFD6C-250F-4D10-AD6D-F495812F11BF}">
      <dgm:prSet/>
      <dgm:spPr/>
      <dgm:t>
        <a:bodyPr/>
        <a:lstStyle/>
        <a:p>
          <a:endParaRPr lang="en-US"/>
        </a:p>
      </dgm:t>
    </dgm:pt>
    <dgm:pt modelId="{7142110C-CA7D-441B-9D7E-16F11EFB860E}">
      <dgm:prSet custT="1"/>
      <dgm:spPr/>
      <dgm:t>
        <a:bodyPr/>
        <a:lstStyle/>
        <a:p>
          <a:r>
            <a:rPr lang="en-US" sz="2400" dirty="0" smtClean="0"/>
            <a:t>90-d mRS &gt; 2</a:t>
          </a:r>
        </a:p>
        <a:p>
          <a:r>
            <a:rPr lang="en-US" sz="2400" dirty="0" smtClean="0"/>
            <a:t>SAEs</a:t>
          </a:r>
          <a:endParaRPr lang="en-US" sz="2400" dirty="0"/>
        </a:p>
      </dgm:t>
    </dgm:pt>
    <dgm:pt modelId="{8AE35397-5639-406A-B887-3011E01BF206}" type="parTrans" cxnId="{CEA50F9E-2283-4827-9A71-C231A14FFF93}">
      <dgm:prSet/>
      <dgm:spPr/>
      <dgm:t>
        <a:bodyPr/>
        <a:lstStyle/>
        <a:p>
          <a:endParaRPr lang="en-US"/>
        </a:p>
      </dgm:t>
    </dgm:pt>
    <dgm:pt modelId="{DB4BE18F-884A-4E9F-813F-130182E658CC}" type="sibTrans" cxnId="{CEA50F9E-2283-4827-9A71-C231A14FFF93}">
      <dgm:prSet/>
      <dgm:spPr/>
      <dgm:t>
        <a:bodyPr/>
        <a:lstStyle/>
        <a:p>
          <a:endParaRPr lang="en-US"/>
        </a:p>
      </dgm:t>
    </dgm:pt>
    <dgm:pt modelId="{FD8FCB65-12EB-4C4F-9D27-2B160EBFE8EF}" type="pres">
      <dgm:prSet presAssocID="{A43B9CBD-7A54-40F1-9A5A-DA30A666B2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C66C76-252E-4F94-AC54-FD34B54418D0}" type="pres">
      <dgm:prSet presAssocID="{C109CB02-F340-4FF4-BD38-ACFFB73910DA}" presName="vertOne" presStyleCnt="0"/>
      <dgm:spPr/>
      <dgm:t>
        <a:bodyPr/>
        <a:lstStyle/>
        <a:p>
          <a:endParaRPr lang="en-US"/>
        </a:p>
      </dgm:t>
    </dgm:pt>
    <dgm:pt modelId="{5F586053-24DE-47A9-87D2-9D43B4CF9AFB}" type="pres">
      <dgm:prSet presAssocID="{C109CB02-F340-4FF4-BD38-ACFFB73910D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4B372-B3FF-4748-8345-9F9EDF735719}" type="pres">
      <dgm:prSet presAssocID="{C109CB02-F340-4FF4-BD38-ACFFB73910DA}" presName="parTransOne" presStyleCnt="0"/>
      <dgm:spPr/>
      <dgm:t>
        <a:bodyPr/>
        <a:lstStyle/>
        <a:p>
          <a:endParaRPr lang="en-US"/>
        </a:p>
      </dgm:t>
    </dgm:pt>
    <dgm:pt modelId="{9BAFE7F8-F603-4993-B544-95B4A6F13846}" type="pres">
      <dgm:prSet presAssocID="{C109CB02-F340-4FF4-BD38-ACFFB73910DA}" presName="horzOne" presStyleCnt="0"/>
      <dgm:spPr/>
      <dgm:t>
        <a:bodyPr/>
        <a:lstStyle/>
        <a:p>
          <a:endParaRPr lang="en-US"/>
        </a:p>
      </dgm:t>
    </dgm:pt>
    <dgm:pt modelId="{FA70F027-2A9C-44B2-93FF-CCD588E8689A}" type="pres">
      <dgm:prSet presAssocID="{C0697E7F-7316-4EBE-B640-DD06B5AD8513}" presName="vertTwo" presStyleCnt="0"/>
      <dgm:spPr/>
      <dgm:t>
        <a:bodyPr/>
        <a:lstStyle/>
        <a:p>
          <a:endParaRPr lang="en-US"/>
        </a:p>
      </dgm:t>
    </dgm:pt>
    <dgm:pt modelId="{6AE8A07C-F0AF-4398-ADA6-E8968A99D480}" type="pres">
      <dgm:prSet presAssocID="{C0697E7F-7316-4EBE-B640-DD06B5AD851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BC697-2485-4B0F-99BA-DF041AA22B9D}" type="pres">
      <dgm:prSet presAssocID="{C0697E7F-7316-4EBE-B640-DD06B5AD8513}" presName="parTransTwo" presStyleCnt="0"/>
      <dgm:spPr/>
      <dgm:t>
        <a:bodyPr/>
        <a:lstStyle/>
        <a:p>
          <a:endParaRPr lang="en-US"/>
        </a:p>
      </dgm:t>
    </dgm:pt>
    <dgm:pt modelId="{FF6122EE-108E-4688-8030-E23BCE8DF41D}" type="pres">
      <dgm:prSet presAssocID="{C0697E7F-7316-4EBE-B640-DD06B5AD8513}" presName="horzTwo" presStyleCnt="0"/>
      <dgm:spPr/>
      <dgm:t>
        <a:bodyPr/>
        <a:lstStyle/>
        <a:p>
          <a:endParaRPr lang="en-US"/>
        </a:p>
      </dgm:t>
    </dgm:pt>
    <dgm:pt modelId="{5031A928-4938-404D-B595-5F2FE85E15AC}" type="pres">
      <dgm:prSet presAssocID="{45AEAC3E-9CE7-47B9-941F-C0547AC236C3}" presName="vertThree" presStyleCnt="0"/>
      <dgm:spPr/>
      <dgm:t>
        <a:bodyPr/>
        <a:lstStyle/>
        <a:p>
          <a:endParaRPr lang="en-US"/>
        </a:p>
      </dgm:t>
    </dgm:pt>
    <dgm:pt modelId="{75F73E6A-1AC3-4582-87CA-0C49B523EF2D}" type="pres">
      <dgm:prSet presAssocID="{45AEAC3E-9CE7-47B9-941F-C0547AC236C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B891D-68E1-45A6-8F61-B206A3FA30EB}" type="pres">
      <dgm:prSet presAssocID="{45AEAC3E-9CE7-47B9-941F-C0547AC236C3}" presName="horzThree" presStyleCnt="0"/>
      <dgm:spPr/>
      <dgm:t>
        <a:bodyPr/>
        <a:lstStyle/>
        <a:p>
          <a:endParaRPr lang="en-US"/>
        </a:p>
      </dgm:t>
    </dgm:pt>
    <dgm:pt modelId="{EBA91A4A-EC58-4449-BB94-C883A6B7D6DD}" type="pres">
      <dgm:prSet presAssocID="{B727D6D6-0CBB-4476-9C4C-1E9285B6BB6F}" presName="sibSpaceThree" presStyleCnt="0"/>
      <dgm:spPr/>
      <dgm:t>
        <a:bodyPr/>
        <a:lstStyle/>
        <a:p>
          <a:endParaRPr lang="en-US"/>
        </a:p>
      </dgm:t>
    </dgm:pt>
    <dgm:pt modelId="{A25040ED-7F74-41BD-AAE8-D296563A0513}" type="pres">
      <dgm:prSet presAssocID="{235F6B66-8D9B-4FD9-BC2D-2EF1E11E6612}" presName="vertThree" presStyleCnt="0"/>
      <dgm:spPr/>
      <dgm:t>
        <a:bodyPr/>
        <a:lstStyle/>
        <a:p>
          <a:endParaRPr lang="en-US"/>
        </a:p>
      </dgm:t>
    </dgm:pt>
    <dgm:pt modelId="{5DCD39F6-CC29-4BDA-8A16-AFF32ABEE562}" type="pres">
      <dgm:prSet presAssocID="{235F6B66-8D9B-4FD9-BC2D-2EF1E11E661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5E65B-71BE-4F65-8DC1-8FDFB8735F46}" type="pres">
      <dgm:prSet presAssocID="{235F6B66-8D9B-4FD9-BC2D-2EF1E11E6612}" presName="horzThree" presStyleCnt="0"/>
      <dgm:spPr/>
      <dgm:t>
        <a:bodyPr/>
        <a:lstStyle/>
        <a:p>
          <a:endParaRPr lang="en-US"/>
        </a:p>
      </dgm:t>
    </dgm:pt>
    <dgm:pt modelId="{F53F10D3-DDC5-4D56-9A52-C5307BD32C69}" type="pres">
      <dgm:prSet presAssocID="{E75D907B-29EE-4086-8732-1A961D852B95}" presName="sibSpaceTwo" presStyleCnt="0"/>
      <dgm:spPr/>
      <dgm:t>
        <a:bodyPr/>
        <a:lstStyle/>
        <a:p>
          <a:endParaRPr lang="en-US"/>
        </a:p>
      </dgm:t>
    </dgm:pt>
    <dgm:pt modelId="{12117DFF-EEBB-4E75-8C57-EB9A19820ED2}" type="pres">
      <dgm:prSet presAssocID="{8837A621-E40D-490A-A588-C11528464A5B}" presName="vertTwo" presStyleCnt="0"/>
      <dgm:spPr/>
      <dgm:t>
        <a:bodyPr/>
        <a:lstStyle/>
        <a:p>
          <a:endParaRPr lang="en-US"/>
        </a:p>
      </dgm:t>
    </dgm:pt>
    <dgm:pt modelId="{F11FB63D-78B0-45B2-BB19-722AFC9F215C}" type="pres">
      <dgm:prSet presAssocID="{8837A621-E40D-490A-A588-C11528464A5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C6A56-3BD7-4C60-9109-D0DE048C2614}" type="pres">
      <dgm:prSet presAssocID="{8837A621-E40D-490A-A588-C11528464A5B}" presName="parTransTwo" presStyleCnt="0"/>
      <dgm:spPr/>
      <dgm:t>
        <a:bodyPr/>
        <a:lstStyle/>
        <a:p>
          <a:endParaRPr lang="en-US"/>
        </a:p>
      </dgm:t>
    </dgm:pt>
    <dgm:pt modelId="{F0602E4B-365A-48E4-A5CE-047D14CD4F7B}" type="pres">
      <dgm:prSet presAssocID="{8837A621-E40D-490A-A588-C11528464A5B}" presName="horzTwo" presStyleCnt="0"/>
      <dgm:spPr/>
      <dgm:t>
        <a:bodyPr/>
        <a:lstStyle/>
        <a:p>
          <a:endParaRPr lang="en-US"/>
        </a:p>
      </dgm:t>
    </dgm:pt>
    <dgm:pt modelId="{BD5FD295-DF49-4B6A-9190-ED2DC467C691}" type="pres">
      <dgm:prSet presAssocID="{381B292D-2802-4F3A-8D63-61018EA26660}" presName="vertThree" presStyleCnt="0"/>
      <dgm:spPr/>
      <dgm:t>
        <a:bodyPr/>
        <a:lstStyle/>
        <a:p>
          <a:endParaRPr lang="en-US"/>
        </a:p>
      </dgm:t>
    </dgm:pt>
    <dgm:pt modelId="{27864D3B-B9F4-4D10-8F33-6C823948463F}" type="pres">
      <dgm:prSet presAssocID="{381B292D-2802-4F3A-8D63-61018EA2666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CF3A53-0632-45A4-A6CB-02A041F1B2D4}" type="pres">
      <dgm:prSet presAssocID="{381B292D-2802-4F3A-8D63-61018EA26660}" presName="horzThree" presStyleCnt="0"/>
      <dgm:spPr/>
      <dgm:t>
        <a:bodyPr/>
        <a:lstStyle/>
        <a:p>
          <a:endParaRPr lang="en-US"/>
        </a:p>
      </dgm:t>
    </dgm:pt>
    <dgm:pt modelId="{28F1A032-CBB5-4A6C-B549-41E4528F35A5}" type="pres">
      <dgm:prSet presAssocID="{D20F8A1F-5AA2-49D6-A42D-F65455E67304}" presName="sibSpaceThree" presStyleCnt="0"/>
      <dgm:spPr/>
      <dgm:t>
        <a:bodyPr/>
        <a:lstStyle/>
        <a:p>
          <a:endParaRPr lang="en-US"/>
        </a:p>
      </dgm:t>
    </dgm:pt>
    <dgm:pt modelId="{292EB038-EEB8-49BF-9A10-1E60D14452B2}" type="pres">
      <dgm:prSet presAssocID="{7142110C-CA7D-441B-9D7E-16F11EFB860E}" presName="vertThree" presStyleCnt="0"/>
      <dgm:spPr/>
      <dgm:t>
        <a:bodyPr/>
        <a:lstStyle/>
        <a:p>
          <a:endParaRPr lang="en-US"/>
        </a:p>
      </dgm:t>
    </dgm:pt>
    <dgm:pt modelId="{3F3AC981-DF37-4B70-963D-99E0C06915C9}" type="pres">
      <dgm:prSet presAssocID="{7142110C-CA7D-441B-9D7E-16F11EFB860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AA8DF-2AA8-4334-B064-791CD9410301}" type="pres">
      <dgm:prSet presAssocID="{7142110C-CA7D-441B-9D7E-16F11EFB860E}" presName="horzThree" presStyleCnt="0"/>
      <dgm:spPr/>
      <dgm:t>
        <a:bodyPr/>
        <a:lstStyle/>
        <a:p>
          <a:endParaRPr lang="en-US"/>
        </a:p>
      </dgm:t>
    </dgm:pt>
  </dgm:ptLst>
  <dgm:cxnLst>
    <dgm:cxn modelId="{CEA50F9E-2283-4827-9A71-C231A14FFF93}" srcId="{8837A621-E40D-490A-A588-C11528464A5B}" destId="{7142110C-CA7D-441B-9D7E-16F11EFB860E}" srcOrd="1" destOrd="0" parTransId="{8AE35397-5639-406A-B887-3011E01BF206}" sibTransId="{DB4BE18F-884A-4E9F-813F-130182E658CC}"/>
    <dgm:cxn modelId="{A49FFD6C-250F-4D10-AD6D-F495812F11BF}" srcId="{8837A621-E40D-490A-A588-C11528464A5B}" destId="{381B292D-2802-4F3A-8D63-61018EA26660}" srcOrd="0" destOrd="0" parTransId="{1C367EF0-B7D6-47BC-B01D-B9B6344C91F2}" sibTransId="{D20F8A1F-5AA2-49D6-A42D-F65455E67304}"/>
    <dgm:cxn modelId="{5390D787-BDC2-4513-95E0-9B2635FCBAB8}" type="presOf" srcId="{8837A621-E40D-490A-A588-C11528464A5B}" destId="{F11FB63D-78B0-45B2-BB19-722AFC9F215C}" srcOrd="0" destOrd="0" presId="urn:microsoft.com/office/officeart/2005/8/layout/hierarchy4"/>
    <dgm:cxn modelId="{D4FD1789-36DF-4F01-8781-D213E96E4BB1}" srcId="{C0697E7F-7316-4EBE-B640-DD06B5AD8513}" destId="{235F6B66-8D9B-4FD9-BC2D-2EF1E11E6612}" srcOrd="1" destOrd="0" parTransId="{91A2CCA1-34BD-43AF-BF60-BA718657F188}" sibTransId="{55792A67-FC68-4E7A-B8EE-F46A05B25C30}"/>
    <dgm:cxn modelId="{3E483FD6-ECE3-43AA-B68E-C6723EEDEE5D}" type="presOf" srcId="{381B292D-2802-4F3A-8D63-61018EA26660}" destId="{27864D3B-B9F4-4D10-8F33-6C823948463F}" srcOrd="0" destOrd="0" presId="urn:microsoft.com/office/officeart/2005/8/layout/hierarchy4"/>
    <dgm:cxn modelId="{EF7B2555-93C9-459A-9528-489180478756}" srcId="{C0697E7F-7316-4EBE-B640-DD06B5AD8513}" destId="{45AEAC3E-9CE7-47B9-941F-C0547AC236C3}" srcOrd="0" destOrd="0" parTransId="{BDF19A53-39D0-45DD-8BD5-358ECA614E0B}" sibTransId="{B727D6D6-0CBB-4476-9C4C-1E9285B6BB6F}"/>
    <dgm:cxn modelId="{C96E1B76-806D-4537-832C-DC158E593EB8}" srcId="{A43B9CBD-7A54-40F1-9A5A-DA30A666B23D}" destId="{C109CB02-F340-4FF4-BD38-ACFFB73910DA}" srcOrd="0" destOrd="0" parTransId="{5DCE3145-D5C5-41A6-B6F2-EADFDBB32B50}" sibTransId="{E12B1F69-432C-4CCA-A3B1-60ED5A79ACA8}"/>
    <dgm:cxn modelId="{23083977-A5D3-4697-9A9C-F9DCEB3E30E3}" srcId="{C109CB02-F340-4FF4-BD38-ACFFB73910DA}" destId="{C0697E7F-7316-4EBE-B640-DD06B5AD8513}" srcOrd="0" destOrd="0" parTransId="{2A62026F-B8D8-4020-8B70-80B478A40D07}" sibTransId="{E75D907B-29EE-4086-8732-1A961D852B95}"/>
    <dgm:cxn modelId="{853610D1-CC31-40A1-BEB4-8CFA03FC94DD}" srcId="{C109CB02-F340-4FF4-BD38-ACFFB73910DA}" destId="{8837A621-E40D-490A-A588-C11528464A5B}" srcOrd="1" destOrd="0" parTransId="{7B7CCAC2-16A1-4CE9-8A26-3C373A9496DC}" sibTransId="{2984BD6A-A49E-4A22-A331-64763960060C}"/>
    <dgm:cxn modelId="{E2CC6D70-880D-4CEB-9714-175D0516FC93}" type="presOf" srcId="{45AEAC3E-9CE7-47B9-941F-C0547AC236C3}" destId="{75F73E6A-1AC3-4582-87CA-0C49B523EF2D}" srcOrd="0" destOrd="0" presId="urn:microsoft.com/office/officeart/2005/8/layout/hierarchy4"/>
    <dgm:cxn modelId="{0736FF1D-B620-4799-BCB3-B406A6B4A6A2}" type="presOf" srcId="{A43B9CBD-7A54-40F1-9A5A-DA30A666B23D}" destId="{FD8FCB65-12EB-4C4F-9D27-2B160EBFE8EF}" srcOrd="0" destOrd="0" presId="urn:microsoft.com/office/officeart/2005/8/layout/hierarchy4"/>
    <dgm:cxn modelId="{B94B4BC8-A603-4B94-8D85-F627CE07F0F2}" type="presOf" srcId="{C109CB02-F340-4FF4-BD38-ACFFB73910DA}" destId="{5F586053-24DE-47A9-87D2-9D43B4CF9AFB}" srcOrd="0" destOrd="0" presId="urn:microsoft.com/office/officeart/2005/8/layout/hierarchy4"/>
    <dgm:cxn modelId="{ADD66248-FC35-49EF-B07F-E764E51DAF48}" type="presOf" srcId="{C0697E7F-7316-4EBE-B640-DD06B5AD8513}" destId="{6AE8A07C-F0AF-4398-ADA6-E8968A99D480}" srcOrd="0" destOrd="0" presId="urn:microsoft.com/office/officeart/2005/8/layout/hierarchy4"/>
    <dgm:cxn modelId="{193F250F-5713-46B7-A5F7-B527E8E40637}" type="presOf" srcId="{7142110C-CA7D-441B-9D7E-16F11EFB860E}" destId="{3F3AC981-DF37-4B70-963D-99E0C06915C9}" srcOrd="0" destOrd="0" presId="urn:microsoft.com/office/officeart/2005/8/layout/hierarchy4"/>
    <dgm:cxn modelId="{1EA6DC0D-3372-49BC-BA65-CCDB3ECD50A7}" type="presOf" srcId="{235F6B66-8D9B-4FD9-BC2D-2EF1E11E6612}" destId="{5DCD39F6-CC29-4BDA-8A16-AFF32ABEE562}" srcOrd="0" destOrd="0" presId="urn:microsoft.com/office/officeart/2005/8/layout/hierarchy4"/>
    <dgm:cxn modelId="{7A45E531-9150-4DAB-985C-FF08B077D339}" type="presParOf" srcId="{FD8FCB65-12EB-4C4F-9D27-2B160EBFE8EF}" destId="{00C66C76-252E-4F94-AC54-FD34B54418D0}" srcOrd="0" destOrd="0" presId="urn:microsoft.com/office/officeart/2005/8/layout/hierarchy4"/>
    <dgm:cxn modelId="{B4568402-68DF-4D10-9711-CD0B02FC5920}" type="presParOf" srcId="{00C66C76-252E-4F94-AC54-FD34B54418D0}" destId="{5F586053-24DE-47A9-87D2-9D43B4CF9AFB}" srcOrd="0" destOrd="0" presId="urn:microsoft.com/office/officeart/2005/8/layout/hierarchy4"/>
    <dgm:cxn modelId="{FFFA2B0D-F99A-449F-8392-AF8F6E179A33}" type="presParOf" srcId="{00C66C76-252E-4F94-AC54-FD34B54418D0}" destId="{1544B372-B3FF-4748-8345-9F9EDF735719}" srcOrd="1" destOrd="0" presId="urn:microsoft.com/office/officeart/2005/8/layout/hierarchy4"/>
    <dgm:cxn modelId="{C9CCE7AB-BFA8-4E65-B15F-8D61EA1EAF40}" type="presParOf" srcId="{00C66C76-252E-4F94-AC54-FD34B54418D0}" destId="{9BAFE7F8-F603-4993-B544-95B4A6F13846}" srcOrd="2" destOrd="0" presId="urn:microsoft.com/office/officeart/2005/8/layout/hierarchy4"/>
    <dgm:cxn modelId="{3A3187F8-5296-46BA-9B61-DCB96432632E}" type="presParOf" srcId="{9BAFE7F8-F603-4993-B544-95B4A6F13846}" destId="{FA70F027-2A9C-44B2-93FF-CCD588E8689A}" srcOrd="0" destOrd="0" presId="urn:microsoft.com/office/officeart/2005/8/layout/hierarchy4"/>
    <dgm:cxn modelId="{6FFBFE97-EFE5-40A9-BA19-880C604A4086}" type="presParOf" srcId="{FA70F027-2A9C-44B2-93FF-CCD588E8689A}" destId="{6AE8A07C-F0AF-4398-ADA6-E8968A99D480}" srcOrd="0" destOrd="0" presId="urn:microsoft.com/office/officeart/2005/8/layout/hierarchy4"/>
    <dgm:cxn modelId="{5CFFBFA0-D122-46D0-82C1-0261A294BECD}" type="presParOf" srcId="{FA70F027-2A9C-44B2-93FF-CCD588E8689A}" destId="{7C9BC697-2485-4B0F-99BA-DF041AA22B9D}" srcOrd="1" destOrd="0" presId="urn:microsoft.com/office/officeart/2005/8/layout/hierarchy4"/>
    <dgm:cxn modelId="{B6C74BAB-F578-4FDD-BCE9-D15C8447E71A}" type="presParOf" srcId="{FA70F027-2A9C-44B2-93FF-CCD588E8689A}" destId="{FF6122EE-108E-4688-8030-E23BCE8DF41D}" srcOrd="2" destOrd="0" presId="urn:microsoft.com/office/officeart/2005/8/layout/hierarchy4"/>
    <dgm:cxn modelId="{E2F41F74-C710-490F-AC94-FC37F4796AB8}" type="presParOf" srcId="{FF6122EE-108E-4688-8030-E23BCE8DF41D}" destId="{5031A928-4938-404D-B595-5F2FE85E15AC}" srcOrd="0" destOrd="0" presId="urn:microsoft.com/office/officeart/2005/8/layout/hierarchy4"/>
    <dgm:cxn modelId="{777B5368-20BF-401A-AF08-6F080917D517}" type="presParOf" srcId="{5031A928-4938-404D-B595-5F2FE85E15AC}" destId="{75F73E6A-1AC3-4582-87CA-0C49B523EF2D}" srcOrd="0" destOrd="0" presId="urn:microsoft.com/office/officeart/2005/8/layout/hierarchy4"/>
    <dgm:cxn modelId="{9E03B11B-51EF-4DE9-A242-DB4E82F9F973}" type="presParOf" srcId="{5031A928-4938-404D-B595-5F2FE85E15AC}" destId="{B6DB891D-68E1-45A6-8F61-B206A3FA30EB}" srcOrd="1" destOrd="0" presId="urn:microsoft.com/office/officeart/2005/8/layout/hierarchy4"/>
    <dgm:cxn modelId="{1B1C60FA-1D8C-4DA2-9E90-8A8CEB9D49AD}" type="presParOf" srcId="{FF6122EE-108E-4688-8030-E23BCE8DF41D}" destId="{EBA91A4A-EC58-4449-BB94-C883A6B7D6DD}" srcOrd="1" destOrd="0" presId="urn:microsoft.com/office/officeart/2005/8/layout/hierarchy4"/>
    <dgm:cxn modelId="{62456F8B-4052-4158-A923-EC410F7C68FF}" type="presParOf" srcId="{FF6122EE-108E-4688-8030-E23BCE8DF41D}" destId="{A25040ED-7F74-41BD-AAE8-D296563A0513}" srcOrd="2" destOrd="0" presId="urn:microsoft.com/office/officeart/2005/8/layout/hierarchy4"/>
    <dgm:cxn modelId="{1A1EAE8E-796A-4679-8EEF-F143C4260355}" type="presParOf" srcId="{A25040ED-7F74-41BD-AAE8-D296563A0513}" destId="{5DCD39F6-CC29-4BDA-8A16-AFF32ABEE562}" srcOrd="0" destOrd="0" presId="urn:microsoft.com/office/officeart/2005/8/layout/hierarchy4"/>
    <dgm:cxn modelId="{9AEA4196-1CE1-4818-A724-39B284EEBBD4}" type="presParOf" srcId="{A25040ED-7F74-41BD-AAE8-D296563A0513}" destId="{1175E65B-71BE-4F65-8DC1-8FDFB8735F46}" srcOrd="1" destOrd="0" presId="urn:microsoft.com/office/officeart/2005/8/layout/hierarchy4"/>
    <dgm:cxn modelId="{D8EDBD66-28B6-43B5-AAD4-FD5A5E5EC63E}" type="presParOf" srcId="{9BAFE7F8-F603-4993-B544-95B4A6F13846}" destId="{F53F10D3-DDC5-4D56-9A52-C5307BD32C69}" srcOrd="1" destOrd="0" presId="urn:microsoft.com/office/officeart/2005/8/layout/hierarchy4"/>
    <dgm:cxn modelId="{FAA41F83-3511-4606-8876-07ADB3A72B76}" type="presParOf" srcId="{9BAFE7F8-F603-4993-B544-95B4A6F13846}" destId="{12117DFF-EEBB-4E75-8C57-EB9A19820ED2}" srcOrd="2" destOrd="0" presId="urn:microsoft.com/office/officeart/2005/8/layout/hierarchy4"/>
    <dgm:cxn modelId="{3530CDFD-5DC0-4764-B324-F057E09D3092}" type="presParOf" srcId="{12117DFF-EEBB-4E75-8C57-EB9A19820ED2}" destId="{F11FB63D-78B0-45B2-BB19-722AFC9F215C}" srcOrd="0" destOrd="0" presId="urn:microsoft.com/office/officeart/2005/8/layout/hierarchy4"/>
    <dgm:cxn modelId="{5FC9DCEA-69CD-4C31-AC92-1BABE7512B49}" type="presParOf" srcId="{12117DFF-EEBB-4E75-8C57-EB9A19820ED2}" destId="{DE9C6A56-3BD7-4C60-9109-D0DE048C2614}" srcOrd="1" destOrd="0" presId="urn:microsoft.com/office/officeart/2005/8/layout/hierarchy4"/>
    <dgm:cxn modelId="{01A33936-748B-4978-A585-6D8C4D4CBA00}" type="presParOf" srcId="{12117DFF-EEBB-4E75-8C57-EB9A19820ED2}" destId="{F0602E4B-365A-48E4-A5CE-047D14CD4F7B}" srcOrd="2" destOrd="0" presId="urn:microsoft.com/office/officeart/2005/8/layout/hierarchy4"/>
    <dgm:cxn modelId="{E1AD3B46-372B-4FEF-80A3-A36AA8AAB107}" type="presParOf" srcId="{F0602E4B-365A-48E4-A5CE-047D14CD4F7B}" destId="{BD5FD295-DF49-4B6A-9190-ED2DC467C691}" srcOrd="0" destOrd="0" presId="urn:microsoft.com/office/officeart/2005/8/layout/hierarchy4"/>
    <dgm:cxn modelId="{20214215-D9CC-47E7-9A30-BFBAD4266ACB}" type="presParOf" srcId="{BD5FD295-DF49-4B6A-9190-ED2DC467C691}" destId="{27864D3B-B9F4-4D10-8F33-6C823948463F}" srcOrd="0" destOrd="0" presId="urn:microsoft.com/office/officeart/2005/8/layout/hierarchy4"/>
    <dgm:cxn modelId="{8D7D6230-3BC5-4CF3-BBAB-8C490F7C988D}" type="presParOf" srcId="{BD5FD295-DF49-4B6A-9190-ED2DC467C691}" destId="{D1CF3A53-0632-45A4-A6CB-02A041F1B2D4}" srcOrd="1" destOrd="0" presId="urn:microsoft.com/office/officeart/2005/8/layout/hierarchy4"/>
    <dgm:cxn modelId="{2B571C5E-CD22-48D1-92BE-D162E49B85BB}" type="presParOf" srcId="{F0602E4B-365A-48E4-A5CE-047D14CD4F7B}" destId="{28F1A032-CBB5-4A6C-B549-41E4528F35A5}" srcOrd="1" destOrd="0" presId="urn:microsoft.com/office/officeart/2005/8/layout/hierarchy4"/>
    <dgm:cxn modelId="{B040358B-C2B2-4127-BC84-1ED38B66FD8C}" type="presParOf" srcId="{F0602E4B-365A-48E4-A5CE-047D14CD4F7B}" destId="{292EB038-EEB8-49BF-9A10-1E60D14452B2}" srcOrd="2" destOrd="0" presId="urn:microsoft.com/office/officeart/2005/8/layout/hierarchy4"/>
    <dgm:cxn modelId="{E0BB07E5-85E1-4C2C-BE61-373304FAC4EF}" type="presParOf" srcId="{292EB038-EEB8-49BF-9A10-1E60D14452B2}" destId="{3F3AC981-DF37-4B70-963D-99E0C06915C9}" srcOrd="0" destOrd="0" presId="urn:microsoft.com/office/officeart/2005/8/layout/hierarchy4"/>
    <dgm:cxn modelId="{53D1B505-E051-44CE-BD72-3BE689DFDED6}" type="presParOf" srcId="{292EB038-EEB8-49BF-9A10-1E60D14452B2}" destId="{7ABAA8DF-2AA8-4334-B064-791CD94103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C7F6-088D-4E13-B663-52F247C1CC1F}">
      <dsp:nvSpPr>
        <dsp:cNvPr id="0" name=""/>
        <dsp:cNvSpPr/>
      </dsp:nvSpPr>
      <dsp:spPr>
        <a:xfrm>
          <a:off x="3573107" y="1631143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BA156A8-EFDD-4844-A0CB-BFC9619CD5A6}">
      <dsp:nvSpPr>
        <dsp:cNvPr id="0" name=""/>
        <dsp:cNvSpPr/>
      </dsp:nvSpPr>
      <dsp:spPr>
        <a:xfrm>
          <a:off x="3703974" y="1125683"/>
          <a:ext cx="1738122" cy="4511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Neurology</a:t>
          </a:r>
          <a:endParaRPr lang="en-US" sz="2800" kern="1200" dirty="0"/>
        </a:p>
      </dsp:txBody>
      <dsp:txXfrm>
        <a:off x="3703974" y="1125683"/>
        <a:ext cx="1738122" cy="451197"/>
      </dsp:txXfrm>
    </dsp:sp>
    <dsp:sp modelId="{C34F0286-5EF4-4D31-A023-71CE02DA448C}">
      <dsp:nvSpPr>
        <dsp:cNvPr id="0" name=""/>
        <dsp:cNvSpPr/>
      </dsp:nvSpPr>
      <dsp:spPr>
        <a:xfrm>
          <a:off x="4186320" y="1925977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75044"/>
                <a:satOff val="-2813"/>
                <a:lumOff val="-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875044"/>
                <a:satOff val="-2813"/>
                <a:lumOff val="-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AA12DB7-C719-4995-8FF6-31D0140B0DF5}">
      <dsp:nvSpPr>
        <dsp:cNvPr id="0" name=""/>
        <dsp:cNvSpPr/>
      </dsp:nvSpPr>
      <dsp:spPr>
        <a:xfrm>
          <a:off x="6296048" y="1981206"/>
          <a:ext cx="2276460" cy="9474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Interventional Neuroradiology</a:t>
          </a:r>
          <a:endParaRPr lang="en-US" sz="2800" kern="1200" dirty="0"/>
        </a:p>
      </dsp:txBody>
      <dsp:txXfrm>
        <a:off x="6296048" y="1981206"/>
        <a:ext cx="2276460" cy="947498"/>
      </dsp:txXfrm>
    </dsp:sp>
    <dsp:sp modelId="{37A8FB92-53FB-45FA-912C-FA015CFF77BF}">
      <dsp:nvSpPr>
        <dsp:cNvPr id="0" name=""/>
        <dsp:cNvSpPr/>
      </dsp:nvSpPr>
      <dsp:spPr>
        <a:xfrm>
          <a:off x="4337010" y="2589352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1258571-BC97-4D41-83D9-D1947929E150}">
      <dsp:nvSpPr>
        <dsp:cNvPr id="0" name=""/>
        <dsp:cNvSpPr/>
      </dsp:nvSpPr>
      <dsp:spPr>
        <a:xfrm>
          <a:off x="6397610" y="3581407"/>
          <a:ext cx="1260482" cy="532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Nursing</a:t>
          </a:r>
          <a:endParaRPr lang="en-US" sz="2800" kern="1200" dirty="0"/>
        </a:p>
      </dsp:txBody>
      <dsp:txXfrm>
        <a:off x="6397610" y="3581407"/>
        <a:ext cx="1260482" cy="532913"/>
      </dsp:txXfrm>
    </dsp:sp>
    <dsp:sp modelId="{A9918BF6-BB0F-4FF8-B3B5-128D8C765D2D}">
      <dsp:nvSpPr>
        <dsp:cNvPr id="0" name=""/>
        <dsp:cNvSpPr/>
      </dsp:nvSpPr>
      <dsp:spPr>
        <a:xfrm>
          <a:off x="3912813" y="3121335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47DA86C-57EC-4BA6-96B5-0FBE2C6E76F2}">
      <dsp:nvSpPr>
        <dsp:cNvPr id="0" name=""/>
        <dsp:cNvSpPr/>
      </dsp:nvSpPr>
      <dsp:spPr>
        <a:xfrm>
          <a:off x="5723981" y="4651821"/>
          <a:ext cx="2205218" cy="5501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Neurosurgery</a:t>
          </a:r>
          <a:endParaRPr lang="en-US" sz="2800" kern="1200" dirty="0"/>
        </a:p>
      </dsp:txBody>
      <dsp:txXfrm>
        <a:off x="5723981" y="4651821"/>
        <a:ext cx="2205218" cy="550121"/>
      </dsp:txXfrm>
    </dsp:sp>
    <dsp:sp modelId="{AA1EAF3B-ABCC-41EF-BB6F-1977BD405E23}">
      <dsp:nvSpPr>
        <dsp:cNvPr id="0" name=""/>
        <dsp:cNvSpPr/>
      </dsp:nvSpPr>
      <dsp:spPr>
        <a:xfrm>
          <a:off x="3233401" y="3121335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041B0D9-9A37-4CE1-BAFC-B2D07F267805}">
      <dsp:nvSpPr>
        <dsp:cNvPr id="0" name=""/>
        <dsp:cNvSpPr/>
      </dsp:nvSpPr>
      <dsp:spPr>
        <a:xfrm>
          <a:off x="2019294" y="4724402"/>
          <a:ext cx="1353475" cy="345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Rehab</a:t>
          </a:r>
          <a:endParaRPr lang="en-US" sz="2800" kern="1200" dirty="0"/>
        </a:p>
      </dsp:txBody>
      <dsp:txXfrm>
        <a:off x="2019294" y="4724402"/>
        <a:ext cx="1353475" cy="345071"/>
      </dsp:txXfrm>
    </dsp:sp>
    <dsp:sp modelId="{EDC32C67-2533-44DA-AE7E-7C28CF306129}">
      <dsp:nvSpPr>
        <dsp:cNvPr id="0" name=""/>
        <dsp:cNvSpPr/>
      </dsp:nvSpPr>
      <dsp:spPr>
        <a:xfrm>
          <a:off x="2809204" y="2589352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375220"/>
                <a:satOff val="-14067"/>
                <a:lumOff val="-22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9375220"/>
                <a:satOff val="-14067"/>
                <a:lumOff val="-22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95F9437-17BB-44B7-9985-D9147A5402A8}">
      <dsp:nvSpPr>
        <dsp:cNvPr id="0" name=""/>
        <dsp:cNvSpPr/>
      </dsp:nvSpPr>
      <dsp:spPr>
        <a:xfrm>
          <a:off x="383083" y="3505200"/>
          <a:ext cx="2527118" cy="7614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Neuroradiology</a:t>
          </a:r>
          <a:endParaRPr lang="en-US" sz="2800" kern="1200" dirty="0"/>
        </a:p>
      </dsp:txBody>
      <dsp:txXfrm>
        <a:off x="383083" y="3505200"/>
        <a:ext cx="2527118" cy="761421"/>
      </dsp:txXfrm>
    </dsp:sp>
    <dsp:sp modelId="{32F9C76D-55E2-4881-9591-42234245B308}">
      <dsp:nvSpPr>
        <dsp:cNvPr id="0" name=""/>
        <dsp:cNvSpPr/>
      </dsp:nvSpPr>
      <dsp:spPr>
        <a:xfrm>
          <a:off x="2959894" y="1925977"/>
          <a:ext cx="2090498" cy="20907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B0318B6-A0B0-4797-B363-783DBB357231}">
      <dsp:nvSpPr>
        <dsp:cNvPr id="0" name=""/>
        <dsp:cNvSpPr/>
      </dsp:nvSpPr>
      <dsp:spPr>
        <a:xfrm>
          <a:off x="1104905" y="1981206"/>
          <a:ext cx="2041360" cy="9605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Neuro Critical Care</a:t>
          </a:r>
          <a:endParaRPr lang="en-US" sz="2800" kern="1200" dirty="0"/>
        </a:p>
      </dsp:txBody>
      <dsp:txXfrm>
        <a:off x="1104905" y="1981206"/>
        <a:ext cx="2041360" cy="96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15CB-1D8B-47FD-B745-AE1C477B3E1E}">
      <dsp:nvSpPr>
        <dsp:cNvPr id="0" name=""/>
        <dsp:cNvSpPr/>
      </dsp:nvSpPr>
      <dsp:spPr>
        <a:xfrm>
          <a:off x="3330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Stroke</a:t>
          </a:r>
          <a:endParaRPr lang="en-US" sz="1400" kern="1200" dirty="0"/>
        </a:p>
      </dsp:txBody>
      <dsp:txXfrm>
        <a:off x="3330" y="1844674"/>
        <a:ext cx="1001576" cy="1844674"/>
      </dsp:txXfrm>
    </dsp:sp>
    <dsp:sp modelId="{5DC85864-2C4E-4697-AF30-30A5F282CCA2}">
      <dsp:nvSpPr>
        <dsp:cNvPr id="0" name=""/>
        <dsp:cNvSpPr/>
      </dsp:nvSpPr>
      <dsp:spPr>
        <a:xfrm>
          <a:off x="33377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80E16-DEF5-45DE-9180-20DBA02314E1}">
      <dsp:nvSpPr>
        <dsp:cNvPr id="0" name=""/>
        <dsp:cNvSpPr/>
      </dsp:nvSpPr>
      <dsp:spPr>
        <a:xfrm>
          <a:off x="1034953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Neuro Oncology</a:t>
          </a:r>
          <a:endParaRPr lang="en-US" sz="1400" kern="1200" dirty="0"/>
        </a:p>
      </dsp:txBody>
      <dsp:txXfrm>
        <a:off x="1034953" y="1844674"/>
        <a:ext cx="1001576" cy="1844674"/>
      </dsp:txXfrm>
    </dsp:sp>
    <dsp:sp modelId="{2DF9C13B-7925-43B3-BFC0-1DA7A00ED1A0}">
      <dsp:nvSpPr>
        <dsp:cNvPr id="0" name=""/>
        <dsp:cNvSpPr/>
      </dsp:nvSpPr>
      <dsp:spPr>
        <a:xfrm>
          <a:off x="1065000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E7DD3-1FB8-4EE3-9B24-588F6411D4DA}">
      <dsp:nvSpPr>
        <dsp:cNvPr id="0" name=""/>
        <dsp:cNvSpPr/>
      </dsp:nvSpPr>
      <dsp:spPr>
        <a:xfrm>
          <a:off x="2066576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Falls</a:t>
          </a:r>
          <a:endParaRPr lang="en-US" sz="1400" kern="1200" dirty="0"/>
        </a:p>
      </dsp:txBody>
      <dsp:txXfrm>
        <a:off x="2066576" y="1844674"/>
        <a:ext cx="1001576" cy="1844674"/>
      </dsp:txXfrm>
    </dsp:sp>
    <dsp:sp modelId="{B55E2605-888A-4AFE-9243-A3EE62915388}">
      <dsp:nvSpPr>
        <dsp:cNvPr id="0" name=""/>
        <dsp:cNvSpPr/>
      </dsp:nvSpPr>
      <dsp:spPr>
        <a:xfrm>
          <a:off x="2096624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B181E-0ADF-48DA-BE96-D0C1849F0C9D}">
      <dsp:nvSpPr>
        <dsp:cNvPr id="0" name=""/>
        <dsp:cNvSpPr/>
      </dsp:nvSpPr>
      <dsp:spPr>
        <a:xfrm>
          <a:off x="3098200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Epilepsy</a:t>
          </a:r>
          <a:endParaRPr lang="en-US" sz="1400" kern="1200" dirty="0"/>
        </a:p>
      </dsp:txBody>
      <dsp:txXfrm>
        <a:off x="3098200" y="1844674"/>
        <a:ext cx="1001576" cy="1844674"/>
      </dsp:txXfrm>
    </dsp:sp>
    <dsp:sp modelId="{14077617-715B-4CC1-A086-27CB099E5F1D}">
      <dsp:nvSpPr>
        <dsp:cNvPr id="0" name=""/>
        <dsp:cNvSpPr/>
      </dsp:nvSpPr>
      <dsp:spPr>
        <a:xfrm>
          <a:off x="3128247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829C6-CBE6-496A-8716-97A99A72973C}">
      <dsp:nvSpPr>
        <dsp:cNvPr id="0" name=""/>
        <dsp:cNvSpPr/>
      </dsp:nvSpPr>
      <dsp:spPr>
        <a:xfrm>
          <a:off x="4129823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Brain Injury</a:t>
          </a:r>
          <a:endParaRPr lang="en-US" sz="1400" kern="1200" dirty="0"/>
        </a:p>
      </dsp:txBody>
      <dsp:txXfrm>
        <a:off x="4129823" y="1844674"/>
        <a:ext cx="1001576" cy="1844674"/>
      </dsp:txXfrm>
    </dsp:sp>
    <dsp:sp modelId="{B89CA2CC-3CAE-44B4-9CD0-C9A9AD7FBCB1}">
      <dsp:nvSpPr>
        <dsp:cNvPr id="0" name=""/>
        <dsp:cNvSpPr/>
      </dsp:nvSpPr>
      <dsp:spPr>
        <a:xfrm>
          <a:off x="4159870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99EFD-D653-42D0-AD3F-0EF1EC84558C}">
      <dsp:nvSpPr>
        <dsp:cNvPr id="0" name=""/>
        <dsp:cNvSpPr/>
      </dsp:nvSpPr>
      <dsp:spPr>
        <a:xfrm>
          <a:off x="5161446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Spine</a:t>
          </a:r>
          <a:endParaRPr lang="en-US" sz="1400" kern="1200" dirty="0"/>
        </a:p>
      </dsp:txBody>
      <dsp:txXfrm>
        <a:off x="5161446" y="1844674"/>
        <a:ext cx="1001576" cy="1844674"/>
      </dsp:txXfrm>
    </dsp:sp>
    <dsp:sp modelId="{C3704BFE-F078-4B94-879C-943EA7A6E947}">
      <dsp:nvSpPr>
        <dsp:cNvPr id="0" name=""/>
        <dsp:cNvSpPr/>
      </dsp:nvSpPr>
      <dsp:spPr>
        <a:xfrm>
          <a:off x="5191494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B8B4F-28DD-4CD6-AE5B-2D49646650FA}">
      <dsp:nvSpPr>
        <dsp:cNvPr id="0" name=""/>
        <dsp:cNvSpPr/>
      </dsp:nvSpPr>
      <dsp:spPr>
        <a:xfrm>
          <a:off x="6193070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Movement Disorders</a:t>
          </a:r>
          <a:endParaRPr lang="en-US" sz="1400" kern="1200" dirty="0"/>
        </a:p>
      </dsp:txBody>
      <dsp:txXfrm>
        <a:off x="6193070" y="1844674"/>
        <a:ext cx="1001576" cy="1844674"/>
      </dsp:txXfrm>
    </dsp:sp>
    <dsp:sp modelId="{6479A71A-AE67-463F-9B6B-BA1F2352BC01}">
      <dsp:nvSpPr>
        <dsp:cNvPr id="0" name=""/>
        <dsp:cNvSpPr/>
      </dsp:nvSpPr>
      <dsp:spPr>
        <a:xfrm>
          <a:off x="6223117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7F0AB-80ED-4A29-8CB4-C16852A4766A}">
      <dsp:nvSpPr>
        <dsp:cNvPr id="0" name=""/>
        <dsp:cNvSpPr/>
      </dsp:nvSpPr>
      <dsp:spPr>
        <a:xfrm>
          <a:off x="7224693" y="0"/>
          <a:ext cx="1001576" cy="46116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Rehab</a:t>
          </a:r>
          <a:endParaRPr lang="en-US" sz="1400" kern="1200" dirty="0"/>
        </a:p>
      </dsp:txBody>
      <dsp:txXfrm>
        <a:off x="7224693" y="1844674"/>
        <a:ext cx="1001576" cy="1844674"/>
      </dsp:txXfrm>
    </dsp:sp>
    <dsp:sp modelId="{064E8762-51AB-4C37-A1A5-5FF0C754DA4D}">
      <dsp:nvSpPr>
        <dsp:cNvPr id="0" name=""/>
        <dsp:cNvSpPr/>
      </dsp:nvSpPr>
      <dsp:spPr>
        <a:xfrm>
          <a:off x="7254740" y="276701"/>
          <a:ext cx="941481" cy="1535691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35A34-3DB6-4E0C-B57D-9A5FE6A1BDE0}">
      <dsp:nvSpPr>
        <dsp:cNvPr id="0" name=""/>
        <dsp:cNvSpPr/>
      </dsp:nvSpPr>
      <dsp:spPr>
        <a:xfrm>
          <a:off x="329183" y="3689349"/>
          <a:ext cx="7571232" cy="691753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9A7B6-1A11-46EF-947F-38045FAE8870}">
      <dsp:nvSpPr>
        <dsp:cNvPr id="0" name=""/>
        <dsp:cNvSpPr/>
      </dsp:nvSpPr>
      <dsp:spPr>
        <a:xfrm>
          <a:off x="3657600" y="2400299"/>
          <a:ext cx="2933700" cy="293370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Sponsored Clinical Trials</a:t>
          </a:r>
          <a:endParaRPr lang="en-US" sz="2400" kern="1200" dirty="0"/>
        </a:p>
      </dsp:txBody>
      <dsp:txXfrm>
        <a:off x="4247404" y="3087504"/>
        <a:ext cx="1754092" cy="1507983"/>
      </dsp:txXfrm>
    </dsp:sp>
    <dsp:sp modelId="{E776C984-A82B-431D-B50F-24820D9A8EA0}">
      <dsp:nvSpPr>
        <dsp:cNvPr id="0" name=""/>
        <dsp:cNvSpPr/>
      </dsp:nvSpPr>
      <dsp:spPr>
        <a:xfrm>
          <a:off x="1950720" y="1706879"/>
          <a:ext cx="2133600" cy="2133600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Prospective Studies</a:t>
          </a:r>
          <a:endParaRPr lang="en-US" sz="1600" kern="1200" dirty="0"/>
        </a:p>
      </dsp:txBody>
      <dsp:txXfrm>
        <a:off x="2487860" y="2247266"/>
        <a:ext cx="1059320" cy="1052826"/>
      </dsp:txXfrm>
    </dsp:sp>
    <dsp:sp modelId="{B9203C31-37AC-4241-99F5-AEC96B994195}">
      <dsp:nvSpPr>
        <dsp:cNvPr id="0" name=""/>
        <dsp:cNvSpPr/>
      </dsp:nvSpPr>
      <dsp:spPr>
        <a:xfrm rot="20700000">
          <a:off x="3145753" y="234913"/>
          <a:ext cx="2090492" cy="2090492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Retrospective Reviews</a:t>
          </a:r>
          <a:endParaRPr lang="en-US" sz="1600" kern="1200" dirty="0"/>
        </a:p>
      </dsp:txBody>
      <dsp:txXfrm rot="-20700000">
        <a:off x="3604260" y="693419"/>
        <a:ext cx="1173480" cy="1173480"/>
      </dsp:txXfrm>
    </dsp:sp>
    <dsp:sp modelId="{A892D8D5-63D5-44FA-83FB-DE0CB126C3F2}">
      <dsp:nvSpPr>
        <dsp:cNvPr id="0" name=""/>
        <dsp:cNvSpPr/>
      </dsp:nvSpPr>
      <dsp:spPr>
        <a:xfrm>
          <a:off x="3444731" y="1950342"/>
          <a:ext cx="3755136" cy="3755136"/>
        </a:xfrm>
        <a:prstGeom prst="circularArrow">
          <a:avLst>
            <a:gd name="adj1" fmla="val 4688"/>
            <a:gd name="adj2" fmla="val 299029"/>
            <a:gd name="adj3" fmla="val 2538006"/>
            <a:gd name="adj4" fmla="val 15815005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4B48C3-D76F-4D58-9F0B-135EA81BA64A}">
      <dsp:nvSpPr>
        <dsp:cNvPr id="0" name=""/>
        <dsp:cNvSpPr/>
      </dsp:nvSpPr>
      <dsp:spPr>
        <a:xfrm>
          <a:off x="1572863" y="1229903"/>
          <a:ext cx="2728341" cy="27283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90C3F6-6E24-40EE-94B1-06EA2CC69C01}">
      <dsp:nvSpPr>
        <dsp:cNvPr id="0" name=""/>
        <dsp:cNvSpPr/>
      </dsp:nvSpPr>
      <dsp:spPr>
        <a:xfrm>
          <a:off x="2662201" y="-227873"/>
          <a:ext cx="2941701" cy="29417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6053-24DE-47A9-87D2-9D43B4CF9AFB}">
      <dsp:nvSpPr>
        <dsp:cNvPr id="0" name=""/>
        <dsp:cNvSpPr/>
      </dsp:nvSpPr>
      <dsp:spPr>
        <a:xfrm>
          <a:off x="2090" y="608"/>
          <a:ext cx="5658352" cy="1181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ICH on plain CT w/in 24 h of symptom onset, ages 18-80</a:t>
          </a:r>
          <a:endParaRPr lang="en-US" sz="3100" kern="1200" dirty="0"/>
        </a:p>
      </dsp:txBody>
      <dsp:txXfrm>
        <a:off x="36709" y="35227"/>
        <a:ext cx="5589114" cy="1112731"/>
      </dsp:txXfrm>
    </dsp:sp>
    <dsp:sp modelId="{6AE8A07C-F0AF-4398-ADA6-E8968A99D480}">
      <dsp:nvSpPr>
        <dsp:cNvPr id="0" name=""/>
        <dsp:cNvSpPr/>
      </dsp:nvSpPr>
      <dsp:spPr>
        <a:xfrm>
          <a:off x="2090" y="1282601"/>
          <a:ext cx="2772158" cy="1181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32 mg/kg/d x 3 d IV deferoxamine mesylate</a:t>
          </a:r>
          <a:endParaRPr lang="en-US" sz="2200" kern="1200" dirty="0"/>
        </a:p>
      </dsp:txBody>
      <dsp:txXfrm>
        <a:off x="36709" y="1317220"/>
        <a:ext cx="2702920" cy="1112731"/>
      </dsp:txXfrm>
    </dsp:sp>
    <dsp:sp modelId="{75F73E6A-1AC3-4582-87CA-0C49B523EF2D}">
      <dsp:nvSpPr>
        <dsp:cNvPr id="0" name=""/>
        <dsp:cNvSpPr/>
      </dsp:nvSpPr>
      <dsp:spPr>
        <a:xfrm>
          <a:off x="2090" y="2564594"/>
          <a:ext cx="1357570" cy="1181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90-d mRS ≤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SAEs</a:t>
          </a:r>
          <a:endParaRPr lang="en-US" sz="2400" kern="1200" dirty="0"/>
        </a:p>
      </dsp:txBody>
      <dsp:txXfrm>
        <a:off x="36709" y="2599213"/>
        <a:ext cx="1288332" cy="1112731"/>
      </dsp:txXfrm>
    </dsp:sp>
    <dsp:sp modelId="{5DCD39F6-CC29-4BDA-8A16-AFF32ABEE562}">
      <dsp:nvSpPr>
        <dsp:cNvPr id="0" name=""/>
        <dsp:cNvSpPr/>
      </dsp:nvSpPr>
      <dsp:spPr>
        <a:xfrm>
          <a:off x="1416678" y="2564594"/>
          <a:ext cx="1357570" cy="1181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90-d mRS &gt;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SAEs</a:t>
          </a:r>
          <a:endParaRPr lang="en-US" sz="2400" kern="1200" dirty="0"/>
        </a:p>
      </dsp:txBody>
      <dsp:txXfrm>
        <a:off x="1451297" y="2599213"/>
        <a:ext cx="1288332" cy="1112731"/>
      </dsp:txXfrm>
    </dsp:sp>
    <dsp:sp modelId="{F11FB63D-78B0-45B2-BB19-722AFC9F215C}">
      <dsp:nvSpPr>
        <dsp:cNvPr id="0" name=""/>
        <dsp:cNvSpPr/>
      </dsp:nvSpPr>
      <dsp:spPr>
        <a:xfrm>
          <a:off x="2888284" y="1282601"/>
          <a:ext cx="2772158" cy="1181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d IV saline placebo</a:t>
          </a:r>
          <a:endParaRPr lang="en-US" sz="2200" kern="1200" dirty="0"/>
        </a:p>
      </dsp:txBody>
      <dsp:txXfrm>
        <a:off x="2922903" y="1317220"/>
        <a:ext cx="2702920" cy="1112731"/>
      </dsp:txXfrm>
    </dsp:sp>
    <dsp:sp modelId="{27864D3B-B9F4-4D10-8F33-6C823948463F}">
      <dsp:nvSpPr>
        <dsp:cNvPr id="0" name=""/>
        <dsp:cNvSpPr/>
      </dsp:nvSpPr>
      <dsp:spPr>
        <a:xfrm>
          <a:off x="2888284" y="2564594"/>
          <a:ext cx="1357570" cy="1181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90-d mRS ≤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SAEs</a:t>
          </a:r>
          <a:endParaRPr lang="en-US" sz="2400" kern="1200" dirty="0"/>
        </a:p>
      </dsp:txBody>
      <dsp:txXfrm>
        <a:off x="2922903" y="2599213"/>
        <a:ext cx="1288332" cy="1112731"/>
      </dsp:txXfrm>
    </dsp:sp>
    <dsp:sp modelId="{3F3AC981-DF37-4B70-963D-99E0C06915C9}">
      <dsp:nvSpPr>
        <dsp:cNvPr id="0" name=""/>
        <dsp:cNvSpPr/>
      </dsp:nvSpPr>
      <dsp:spPr>
        <a:xfrm>
          <a:off x="4302872" y="2564594"/>
          <a:ext cx="1357570" cy="1181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90-d mRS &gt;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SAEs</a:t>
          </a:r>
          <a:endParaRPr lang="en-US" sz="2400" kern="1200" dirty="0"/>
        </a:p>
      </dsp:txBody>
      <dsp:txXfrm>
        <a:off x="4337491" y="2599213"/>
        <a:ext cx="1288332" cy="1112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0.20183</cdr:x>
      <cdr:y>0.02439</cdr:y>
    </cdr:from>
    <cdr:to>
      <cdr:x>0.50814</cdr:x>
      <cdr:y>0.86841</cdr:y>
    </cdr:to>
    <cdr:grpSp>
      <cdr:nvGrpSpPr>
        <cdr:cNvPr id="13" name="Group 12"/>
        <cdr:cNvGrpSpPr/>
      </cdr:nvGrpSpPr>
      <cdr:grpSpPr>
        <a:xfrm xmlns:a="http://schemas.openxmlformats.org/drawingml/2006/main">
          <a:off x="1753257" y="79916"/>
          <a:ext cx="2660854" cy="2765515"/>
          <a:chOff x="1707160" y="76200"/>
          <a:chExt cx="2590736" cy="2636870"/>
        </a:xfrm>
      </cdr:grpSpPr>
      <cdr:sp macro="" textlink="">
        <cdr:nvSpPr>
          <cdr:cNvPr id="4" name="Rectangle 1"/>
          <cdr:cNvSpPr/>
        </cdr:nvSpPr>
        <cdr:spPr>
          <a:xfrm xmlns:a="http://schemas.openxmlformats.org/drawingml/2006/main">
            <a:off x="1707160" y="76200"/>
            <a:ext cx="1474365" cy="5333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2">
            <a:schemeClr val="dk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5" name="Rectangle 2"/>
          <cdr:cNvSpPr/>
        </cdr:nvSpPr>
        <cdr:spPr>
          <a:xfrm xmlns:a="http://schemas.openxmlformats.org/drawingml/2006/main">
            <a:off x="1707160" y="762000"/>
            <a:ext cx="2095149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dk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6" name="Rectangle 5"/>
          <cdr:cNvSpPr/>
        </cdr:nvSpPr>
        <cdr:spPr>
          <a:xfrm xmlns:a="http://schemas.openxmlformats.org/drawingml/2006/main">
            <a:off x="1707160" y="1453114"/>
            <a:ext cx="2331423" cy="52808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dk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7" name="Rectangle 6"/>
          <cdr:cNvSpPr/>
        </cdr:nvSpPr>
        <cdr:spPr>
          <a:xfrm xmlns:a="http://schemas.openxmlformats.org/drawingml/2006/main">
            <a:off x="1707160" y="2179671"/>
            <a:ext cx="2590736" cy="5333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dk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49E49-4D8D-4AF5-9CCA-54EC490506A4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1E87-72FA-42FB-83CA-A23B17526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F41859-8D60-4600-9625-31B4402733D6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32A8E9-ECB1-4C16-93EB-0FEA06B7A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4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6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2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8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lkloristics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Anthropologis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American novelist, short story writer,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olkloristics"/>
              </a:rPr>
              <a:t>folklorist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nthropologist"/>
              </a:rPr>
              <a:t>anthropologist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lived from 1891-1960.  Best known for 1937 novel Their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Eyes Were Watching God.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8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A8E9-ECB1-4C16-93EB-0FEA06B7AD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5282"/>
            <a:ext cx="7772400" cy="13557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665"/>
            <a:ext cx="6400800" cy="1351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110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2796-0F8C-4A13-BB02-95DC4AB077FB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261102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1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0E6A-5E3B-43EF-BF19-84E5B0E90040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9678-6613-4673-A5D8-3F35A2050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4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6" indent="0">
              <a:buNone/>
              <a:defRPr sz="1600" b="1"/>
            </a:lvl7pPr>
            <a:lvl8pPr marL="3199602" indent="0">
              <a:buNone/>
              <a:defRPr sz="1600" b="1"/>
            </a:lvl8pPr>
            <a:lvl9pPr marL="36566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4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6" indent="0">
              <a:buNone/>
              <a:defRPr sz="1600" b="1"/>
            </a:lvl7pPr>
            <a:lvl8pPr marL="3199602" indent="0">
              <a:buNone/>
              <a:defRPr sz="1600" b="1"/>
            </a:lvl8pPr>
            <a:lvl9pPr marL="36566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103E-F977-48BD-9C1C-59C807BCF138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17AA-97E7-4ACA-8317-3F434306F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6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8" indent="0">
              <a:buNone/>
              <a:defRPr sz="900"/>
            </a:lvl4pPr>
            <a:lvl5pPr marL="1828344" indent="0">
              <a:buNone/>
              <a:defRPr sz="900"/>
            </a:lvl5pPr>
            <a:lvl6pPr marL="2285430" indent="0">
              <a:buNone/>
              <a:defRPr sz="900"/>
            </a:lvl6pPr>
            <a:lvl7pPr marL="2742516" indent="0">
              <a:buNone/>
              <a:defRPr sz="900"/>
            </a:lvl7pPr>
            <a:lvl8pPr marL="3199602" indent="0">
              <a:buNone/>
              <a:defRPr sz="900"/>
            </a:lvl8pPr>
            <a:lvl9pPr marL="36566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E40-B702-4115-A8E6-BAAB7ADF8909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3D61-0D06-4C3B-B9E5-43DE134BB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H_Neuro_template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3266-8D0B-464B-A180-E3E99FCB9DAE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AB73-05CA-4EA7-BAB5-3012345A1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8" indent="0">
              <a:buNone/>
              <a:defRPr sz="2000"/>
            </a:lvl4pPr>
            <a:lvl5pPr marL="1828344" indent="0">
              <a:buNone/>
              <a:defRPr sz="2000"/>
            </a:lvl5pPr>
            <a:lvl6pPr marL="2285430" indent="0">
              <a:buNone/>
              <a:defRPr sz="2000"/>
            </a:lvl6pPr>
            <a:lvl7pPr marL="2742516" indent="0">
              <a:buNone/>
              <a:defRPr sz="2000"/>
            </a:lvl7pPr>
            <a:lvl8pPr marL="3199602" indent="0">
              <a:buNone/>
              <a:defRPr sz="2000"/>
            </a:lvl8pPr>
            <a:lvl9pPr marL="365668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8" indent="0">
              <a:buNone/>
              <a:defRPr sz="900"/>
            </a:lvl4pPr>
            <a:lvl5pPr marL="1828344" indent="0">
              <a:buNone/>
              <a:defRPr sz="900"/>
            </a:lvl5pPr>
            <a:lvl6pPr marL="2285430" indent="0">
              <a:buNone/>
              <a:defRPr sz="900"/>
            </a:lvl6pPr>
            <a:lvl7pPr marL="2742516" indent="0">
              <a:buNone/>
              <a:defRPr sz="900"/>
            </a:lvl7pPr>
            <a:lvl8pPr marL="3199602" indent="0">
              <a:buNone/>
              <a:defRPr sz="900"/>
            </a:lvl8pPr>
            <a:lvl9pPr marL="36566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8B97-C52F-48DE-BD3B-BCC099D39A5B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0FBA-6982-439A-8863-095CB80FE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9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F37F-C837-4263-938A-9F1DA5C42462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AF8C-2607-48CD-8668-6669361CF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99202"/>
            <a:ext cx="2133600" cy="365125"/>
          </a:xfrm>
          <a:prstGeom prst="rect">
            <a:avLst/>
          </a:prstGeom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>
            <a:lvl1pPr defTabSz="45708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54E08B9-2F64-456E-AAF0-D85D0452B474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299202"/>
            <a:ext cx="2133600" cy="365125"/>
          </a:xfrm>
          <a:prstGeom prst="rect">
            <a:avLst/>
          </a:prstGeom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>
            <a:lvl1pPr algn="l" defTabSz="45708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66228EC-40D3-487A-8E56-A17F29A304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086" rtl="0" eaLnBrk="1" fontAlgn="base" hangingPunct="1">
        <a:spcBef>
          <a:spcPct val="0"/>
        </a:spcBef>
        <a:spcAft>
          <a:spcPct val="0"/>
        </a:spcAft>
        <a:defRPr sz="4400" b="1" i="1" kern="1200">
          <a:solidFill>
            <a:srgbClr val="13593F"/>
          </a:solidFill>
          <a:latin typeface="+mj-lt"/>
          <a:ea typeface="ＭＳ Ｐゴシック" charset="0"/>
          <a:cs typeface="+mj-cs"/>
        </a:defRPr>
      </a:lvl1pPr>
      <a:lvl2pPr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2pPr>
      <a:lvl3pPr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3pPr>
      <a:lvl4pPr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4pPr>
      <a:lvl5pPr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5pPr>
      <a:lvl6pPr marL="457086"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6pPr>
      <a:lvl7pPr marL="914172"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7pPr>
      <a:lvl8pPr marL="1371258"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8pPr>
      <a:lvl9pPr marL="1828344" algn="ctr" defTabSz="457086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13593F"/>
          </a:solidFill>
          <a:latin typeface="Calibri" charset="0"/>
          <a:ea typeface="ＭＳ Ｐゴシック" charset="0"/>
        </a:defRPr>
      </a:lvl9pPr>
    </p:titleStyle>
    <p:bodyStyle>
      <a:lvl1pPr marL="342815" indent="-342815" algn="l" defTabSz="45708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765" indent="-285679" algn="l" defTabSz="45708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715" indent="-228543" algn="l" defTabSz="45708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801" indent="-228543" algn="l" defTabSz="45708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887" indent="-228543" algn="l" defTabSz="4570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973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9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1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2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8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hstrokene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strokenet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strokenet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hstrokenet.org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nihstrokenet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ducestrokedisparities.org/" TargetMode="External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reducestrokedisparities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ducestrokedisparities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2955927"/>
            <a:ext cx="7772400" cy="1355725"/>
          </a:xfrm>
        </p:spPr>
        <p:txBody>
          <a:bodyPr/>
          <a:lstStyle/>
          <a:p>
            <a:r>
              <a:rPr lang="en-US" dirty="0" smtClean="0"/>
              <a:t>Current and Upcoming Stroke Research at Baptist Health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75389"/>
            <a:ext cx="2133600" cy="365125"/>
          </a:xfrm>
        </p:spPr>
        <p:txBody>
          <a:bodyPr/>
          <a:lstStyle/>
          <a:p>
            <a:pPr>
              <a:defRPr/>
            </a:pPr>
            <a:fld id="{D6E2B247-0B4F-491C-BA48-F0536790135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535384"/>
            <a:ext cx="6400800" cy="2170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Amy K. </a:t>
            </a:r>
            <a:r>
              <a:rPr lang="en-US" sz="2800" dirty="0" err="1" smtClean="0">
                <a:solidFill>
                  <a:schemeClr val="tx1"/>
                </a:solidFill>
              </a:rPr>
              <a:t>Starosciak</a:t>
            </a:r>
            <a:r>
              <a:rPr lang="en-US" sz="2800" dirty="0" smtClean="0">
                <a:solidFill>
                  <a:schemeClr val="tx1"/>
                </a:solidFill>
              </a:rPr>
              <a:t>, Ph.D.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Clinical Research Supervisor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Center for Research and Grants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Baptist Health Neuroscience Center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December 1, 2016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5478070"/>
            <a:ext cx="2438400" cy="1095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5258273"/>
            <a:ext cx="2019300" cy="1185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Social/behavioral research </a:t>
            </a:r>
            <a:r>
              <a:rPr lang="en-US" dirty="0"/>
              <a:t>– study of people’s or animals’ responses to certain stimuli </a:t>
            </a:r>
            <a:r>
              <a:rPr lang="en-US" dirty="0" smtClean="0"/>
              <a:t>(external </a:t>
            </a:r>
            <a:r>
              <a:rPr lang="en-US" dirty="0"/>
              <a:t>and internal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Conducted </a:t>
            </a:r>
            <a:r>
              <a:rPr lang="en-US" dirty="0"/>
              <a:t>by the following academic disciplines: sociology, psychology, anthropology, economics, political science, </a:t>
            </a:r>
            <a:r>
              <a:rPr lang="en-US" dirty="0" smtClean="0"/>
              <a:t>history</a:t>
            </a:r>
            <a:endParaRPr lang="en-US" dirty="0"/>
          </a:p>
          <a:p>
            <a:pPr lvl="1"/>
            <a:r>
              <a:rPr lang="en-US" dirty="0" smtClean="0"/>
              <a:t>Often uses interviews or questionnaires to collect data</a:t>
            </a:r>
          </a:p>
          <a:p>
            <a:pPr lvl="1"/>
            <a:r>
              <a:rPr lang="en-US" dirty="0" smtClean="0"/>
              <a:t>Observational or interventional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C26A30-3F19-41D8-858C-7ECA9E51D695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BHSF Stroke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BHSF Stroke Research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3222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ADFE4-4F9A-49E3-B89C-F04AD7168440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Modified Rankin Scale (mRS)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3"/>
            <a:ext cx="8257143" cy="137159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dirty="0" smtClean="0"/>
              <a:t>Commonly </a:t>
            </a:r>
            <a:r>
              <a:rPr lang="en-US" dirty="0"/>
              <a:t>used scale </a:t>
            </a:r>
            <a:r>
              <a:rPr lang="en-US" dirty="0" smtClean="0"/>
              <a:t>to measure </a:t>
            </a:r>
            <a:r>
              <a:rPr lang="en-US" dirty="0"/>
              <a:t>degree of disability or dependence in </a:t>
            </a:r>
            <a:r>
              <a:rPr lang="en-US" dirty="0" smtClean="0"/>
              <a:t>daily </a:t>
            </a:r>
            <a:r>
              <a:rPr lang="en-US" dirty="0"/>
              <a:t>activities of people who </a:t>
            </a:r>
            <a:r>
              <a:rPr lang="en-US" dirty="0" smtClean="0"/>
              <a:t>suffered </a:t>
            </a:r>
            <a:r>
              <a:rPr lang="en-US" dirty="0"/>
              <a:t>a </a:t>
            </a:r>
            <a:r>
              <a:rPr lang="en-US" dirty="0" smtClean="0"/>
              <a:t>stroke</a:t>
            </a: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02" y="2743200"/>
            <a:ext cx="4648200" cy="2583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702" y="3048000"/>
            <a:ext cx="4648200" cy="914400"/>
          </a:xfrm>
          <a:prstGeom prst="rect">
            <a:avLst/>
          </a:prstGeom>
          <a:noFill/>
          <a:ln>
            <a:solidFill>
              <a:srgbClr val="135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97902" y="3505200"/>
            <a:ext cx="662796" cy="0"/>
          </a:xfrm>
          <a:prstGeom prst="line">
            <a:avLst/>
          </a:prstGeom>
          <a:ln>
            <a:solidFill>
              <a:srgbClr val="1359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60698" y="3039070"/>
            <a:ext cx="2133600" cy="923330"/>
          </a:xfrm>
          <a:prstGeom prst="rect">
            <a:avLst/>
          </a:prstGeom>
          <a:ln>
            <a:solidFill>
              <a:srgbClr val="135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Score 0-2 considered a “good” functional outcome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62531"/>
            <a:ext cx="7315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Berkhemer</a:t>
            </a:r>
            <a:r>
              <a:rPr lang="en-US" sz="1200" dirty="0" smtClean="0"/>
              <a:t> et al., 2015; Campbell et al., 2015; Goyal et al., 2015; </a:t>
            </a:r>
            <a:r>
              <a:rPr lang="en-US" sz="1200" dirty="0" err="1" smtClean="0"/>
              <a:t>Jovin</a:t>
            </a:r>
            <a:r>
              <a:rPr lang="en-US" sz="1200" dirty="0" smtClean="0"/>
              <a:t> et al., 2015; Saver et al., 2015; NINDS, 1995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479582"/>
            <a:ext cx="5551098" cy="923330"/>
          </a:xfrm>
          <a:prstGeom prst="rect">
            <a:avLst/>
          </a:prstGeom>
          <a:solidFill>
            <a:srgbClr val="BED8CC"/>
          </a:solidFill>
          <a:ln>
            <a:solidFill>
              <a:srgbClr val="1359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results in the medical literature is </a:t>
            </a:r>
            <a:r>
              <a:rPr lang="en-US" b="1" u="sng" dirty="0" smtClean="0"/>
              <a:t>33-54% of patients score 0-2</a:t>
            </a:r>
            <a:r>
              <a:rPr lang="en-US" dirty="0" smtClean="0"/>
              <a:t> at 90 days post IV t-PA or mechanical reperfusion.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616-19EA-4DB7-AAF2-992B1D1C3EA8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849086"/>
              </p:ext>
            </p:extLst>
          </p:nvPr>
        </p:nvGraphicFramePr>
        <p:xfrm>
          <a:off x="228600" y="191789"/>
          <a:ext cx="8763001" cy="5909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990600"/>
                <a:gridCol w="1066800"/>
                <a:gridCol w="1295400"/>
                <a:gridCol w="2552701"/>
              </a:tblGrid>
              <a:tr h="399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PI(s)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Stroke Type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Purpose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</a:tr>
              <a:tr h="722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Collection of Data on Interventional Neuro-Radiological Patients for the Purpose of Presentation and Publications  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PI-Initiated 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Retrospective study to examine factors and patient outcomes associated with interventional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neuroradiological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procedures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</a:tr>
              <a:tr h="717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 Trial: New Generation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ydrogel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ndovascular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neurysm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reatment Trial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Aneurysm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Post-market clinical trial (Northwestern University)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Randomized controlled trial of new generation Hydrogel coils vs. bare Pt coils to treat aneurysms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  <a:tr h="469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SCENT Trial: The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urpass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Intra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ranial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Aneurysm 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mbolization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Pivotal Trial to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reat Large or Giant Wide Neck Aneurysms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Aneurysm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Sponsored Trial (Stryker)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safety and effectiveness of the Surpass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NeuroEndoGraft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System to treat wide neck, large or giant intracranial aneurysms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WEAVE Trial: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ingspan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Post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rket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illance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Study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Carotid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Sponsored Trial (Stryker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evaluate the rate of stroke/death within 72 hours in patients treated with the Wingspan Stent System for intracranial atherosclerosis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  <a:tr h="874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SCAFFOLD Trial: GORE Carotid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tent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linical study for the treatment of carotid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rtery stenosis in patients at increased risk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 adverse events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arterectomy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Drs. Benenati,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Dabus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Linfante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Carotid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Sponsored Trial (Gore)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Evaluate the safety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effictiveness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the GORE® Carotid Stent to treat carotid artery stenosis in patients at increased risk for adverse events from carotid endarterectomy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BAB2"/>
                    </a:solidFill>
                  </a:tcPr>
                </a:tc>
              </a:tr>
              <a:tr h="874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BARREL Trial: Study of the Reverse Medical Barrel™ Vascular Reconstruction Device (VRD) for Adjunctive Treatment to Embolic Coils for Wide-Neck, Intracranial, Bifurcating/ Branching Aneurysms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Aneurysm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Sponsored Trial (Reverse Medical Corporation)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Embolic coils for wide neck aneurysms defined as having a neck width &gt; 4mm or a dome-to neck ratio &lt;2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7794" b="8382"/>
          <a:stretch>
            <a:fillRect/>
          </a:stretch>
        </p:blipFill>
        <p:spPr bwMode="auto">
          <a:xfrm>
            <a:off x="5638800" y="4800600"/>
            <a:ext cx="726057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78" y="5887562"/>
            <a:ext cx="490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5DE6C-1C1C-4965-BCCC-1B83E8076A55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61960"/>
              </p:ext>
            </p:extLst>
          </p:nvPr>
        </p:nvGraphicFramePr>
        <p:xfrm>
          <a:off x="0" y="0"/>
          <a:ext cx="9144000" cy="684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39"/>
                <a:gridCol w="1152939"/>
                <a:gridCol w="993913"/>
                <a:gridCol w="1073426"/>
                <a:gridCol w="2941983"/>
              </a:tblGrid>
              <a:tr h="399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PI(s)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Stroke Type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Purpose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rgbClr val="13593F"/>
                    </a:solidFill>
                  </a:tcPr>
                </a:tc>
              </a:tr>
              <a:tr h="722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STRATIS Registry: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ystematic Evaluation of Patients 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eated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Neurothrombectomy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Devices for 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schemic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troke Registry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Linfante &amp; Dabus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Ischemic 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Sponsored Registry (Covidien)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Registry to evaluate the use of devices in patients diagnosed with an acute ischemic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BAB2"/>
                    </a:solidFill>
                  </a:tcPr>
                </a:tc>
              </a:tr>
              <a:tr h="717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 2 Trial: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arotid 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vascularization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medical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asymptomatic carotid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tenosis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rial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Katzen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, Linfante, Dabus, Benenati,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Tsoukas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&amp; Del Conde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Ischemic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Sponsored Trial (NINDS)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parallel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studies to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differences between: (1) intensive medical management alone vs. CEA + intensive medical management;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(2)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intensive medical management alone vs.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 + intensive medical management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  <a:tr h="469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 2 Registry: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arotid </a:t>
                      </a:r>
                      <a:r>
                        <a:rPr lang="en-US" sz="13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vascularization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medical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asymptomatic carotid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tenosis </a:t>
                      </a:r>
                      <a:r>
                        <a:rPr lang="en-US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rial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Katzen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, Linfante, Dabus, Benenati,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Tsoukas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&amp; Del Conde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Ischemic 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Sponsored Registry (NINDS)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Companion the CREST-2 trial and to provide data to the NINDS and CMS for a requested expansion of Medicare coverage for CAS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comparative analysis of stroke comorbidities in Haitian and non-Haitian populations of South Florida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Drs. Barratt, Starosciak, &amp; Lozano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PI-Initiated/ Medical student project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stroke comorbidities and characterize stroke presentation in the Miami Haitian population vs. the general Miami population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  <a:tr h="593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Trial: Intracerebral hemorrhage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DEFeroxamine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trial</a:t>
                      </a: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Gonzalez-Arias &amp; Fuentes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Intracerebral Hemorrhage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Sponsored Trial (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NINDS)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safety and effectiveness of IV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deferoxamine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vs. saline control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9DBAB2"/>
                    </a:solidFill>
                  </a:tcPr>
                </a:tc>
              </a:tr>
              <a:tr h="874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Effects of ethnicity and prior depression on hospital course, treatment, and outcomes in first-time stroke patients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Starosciak &amp; Neuro Research Team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PI-Initiated</a:t>
                      </a: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Retrospective review of BHM GWTG data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determine how ethnicity and prior depression affect patient outcomes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E4ECEA"/>
                    </a:solidFill>
                  </a:tcPr>
                </a:tc>
              </a:tr>
              <a:tr h="874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Spanish Translation and Validation of the Simplified Modified Rankin Questionnaire</a:t>
                      </a:r>
                    </a:p>
                  </a:txBody>
                  <a:tcPr marL="9525" marR="9525" marT="9524" marB="0" anchor="ctr"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Drs.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Starosciak &amp; Lozano, Neuro Research Team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Stroke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PI-Initiated</a:t>
                      </a:r>
                    </a:p>
                  </a:txBody>
                  <a:tcPr marL="9525" marR="9525" marT="9524" marB="0" anchor="ctr"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Translate the simplified modified Rankin Scale questionnaire (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smRSq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instrument to Spanish and assess qualitatively the similarity of the two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BED8C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95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50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04" y="4876800"/>
            <a:ext cx="1518096" cy="2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95800"/>
            <a:ext cx="9144000" cy="1524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0" y="5054508"/>
            <a:ext cx="2771775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Depression and Stroke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1826012"/>
              </p:ext>
            </p:extLst>
          </p:nvPr>
        </p:nvGraphicFramePr>
        <p:xfrm>
          <a:off x="381000" y="1523999"/>
          <a:ext cx="8382000" cy="496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782" y="3570843"/>
            <a:ext cx="46250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 by reported Hispanic ethnicity, may be able to characterize further by Mexican, Puerto Rican, Cuban, or other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53418" y="4896505"/>
            <a:ext cx="468675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 by previous </a:t>
            </a:r>
            <a:r>
              <a:rPr lang="en-US" sz="1400" dirty="0" err="1" smtClean="0"/>
              <a:t>hx</a:t>
            </a:r>
            <a:r>
              <a:rPr lang="en-US" sz="1400" dirty="0" smtClean="0"/>
              <a:t> of depression, and/or admitted on antidepressants, and/or discharged with antidepressants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fld id="{C5C862BF-93D0-4B93-BF24-AE0FFEDFC333}" type="datetime1">
              <a:rPr lang="en-US" smtClean="0"/>
              <a:t>1/27/2017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1FED1-4577-4A8B-85CA-7C7C8A2C6CC8}" type="datetime1">
              <a:rPr lang="en-US" smtClean="0"/>
              <a:t>1/27/2017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5800" y="9144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5562600"/>
            <a:ext cx="6553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NH-D &lt; H-D = H-ND = NH-ND (3.7 d vs. 6.3-6.9 d; </a:t>
            </a:r>
            <a:r>
              <a:rPr lang="en-US" sz="2000" baseline="30000" dirty="0" smtClean="0"/>
              <a:t>#</a:t>
            </a:r>
            <a:r>
              <a:rPr lang="en-US" sz="2000" dirty="0" smtClean="0"/>
              <a:t>p=0.06)</a:t>
            </a:r>
          </a:p>
          <a:p>
            <a:pPr marL="228600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Effect lost when NIHSS used as covariate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6118" y="2438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427038"/>
            <a:ext cx="8610600" cy="639762"/>
          </a:xfrm>
          <a:prstGeom prst="rect">
            <a:avLst/>
          </a:prstGeom>
        </p:spPr>
        <p:txBody>
          <a:bodyPr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13593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Effects of Ethnicity, Depression, and Initial NIHSS on 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11AB73-05CA-4EA7-BAB5-3012345A1FD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78C85-C094-4524-A7BC-7984CF19FF0B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Effects of Ethnicity and Depression on Disposition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1" y="1600200"/>
          <a:ext cx="6857999" cy="3124200"/>
        </p:xfrm>
        <a:graphic>
          <a:graphicData uri="http://schemas.openxmlformats.org/drawingml/2006/table">
            <a:tbl>
              <a:tblPr/>
              <a:tblGrid>
                <a:gridCol w="1461541"/>
                <a:gridCol w="1124262"/>
                <a:gridCol w="1573967"/>
                <a:gridCol w="1124262"/>
                <a:gridCol w="1573967"/>
              </a:tblGrid>
              <a:tr h="3936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Prior depression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No prior depression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Disposition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Non-Hispanic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533E"/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Home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12 (57%)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(67%)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93 (53%)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60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(62%)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Rehab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(19%)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(22%)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 (21%)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15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SNF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(14%)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(10%)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9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Hospice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(5%)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5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Expired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(5%)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(11%)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 (8%)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7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CC"/>
                    </a:solidFill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Other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(5%)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(3%)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1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A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4821874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Of the 301 patients, 171 (57%) were discharged home</a:t>
            </a:r>
          </a:p>
          <a:p>
            <a:pPr marL="228600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Hispanic patients were less likely to be discharged home (54%) than non-Hispanic patients (62%),  regardless of depression</a:t>
            </a:r>
          </a:p>
          <a:p>
            <a:pPr marL="228600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Results not statistically significant (p=0.16)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11AB73-05CA-4EA7-BAB5-3012345A1F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Discharge modified Rankin Scale Scores</a:t>
            </a:r>
            <a:endParaRPr lang="en-US" sz="40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28600" y="1600200"/>
          <a:ext cx="86868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059361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Of 279 patients that had a discharge mRS score, 98 (35%) had a good clinical outcome (mRS 0-2)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Only 25% of H-D patients had mRS 0-2 vs. 30-40% of patients in the other groups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Results not statistically significant (p=0.16)</a:t>
            </a:r>
          </a:p>
        </p:txBody>
      </p:sp>
    </p:spTree>
    <p:extLst>
      <p:ext uri="{BB962C8B-B14F-4D97-AF65-F5344CB8AC3E}">
        <p14:creationId xmlns:p14="http://schemas.microsoft.com/office/powerpoint/2010/main" val="19042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8664-7CE1-4A0C-9A3F-54552B092A22}" type="datetime1">
              <a:rPr lang="en-US" smtClean="0"/>
              <a:t>1/27/2017</a:t>
            </a:fld>
            <a:endParaRPr lang="en-US" dirty="0" smtClean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Request use of the FL-PR Collaboration to Reduce Stroke Disparities database</a:t>
            </a:r>
          </a:p>
          <a:p>
            <a:endParaRPr lang="en-US" dirty="0" smtClean="0"/>
          </a:p>
          <a:p>
            <a:r>
              <a:rPr lang="en-US" dirty="0" smtClean="0"/>
              <a:t>Re-submit AHA/ASA Young Investigator Database Research Seed Grant proposal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638A1-DB0C-43F5-97DB-9E0A2EC6A86E}" type="datetime1">
              <a:rPr lang="en-US" smtClean="0"/>
              <a:t>1/27/2017</a:t>
            </a:fld>
            <a:endParaRPr lang="en-US" dirty="0"/>
          </a:p>
        </p:txBody>
      </p:sp>
      <p:pic>
        <p:nvPicPr>
          <p:cNvPr id="1026" name="Picture 2" descr="http://spirp.med.miami.edu/images/sized/documents/video-banner-718x2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5" r="7521"/>
          <a:stretch>
            <a:fillRect/>
          </a:stretch>
        </p:blipFill>
        <p:spPr bwMode="auto">
          <a:xfrm>
            <a:off x="5393757" y="1524000"/>
            <a:ext cx="2471287" cy="225742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899" t="5801" r="1899" b="1381"/>
          <a:stretch>
            <a:fillRect/>
          </a:stretch>
        </p:blipFill>
        <p:spPr bwMode="auto">
          <a:xfrm>
            <a:off x="4800600" y="4267200"/>
            <a:ext cx="3657600" cy="1010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9678-6613-4673-A5D8-3F35A2050C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77000" y="5478070"/>
            <a:ext cx="2438400" cy="1095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Intracerebral Hemorrhage </a:t>
            </a:r>
            <a:r>
              <a:rPr lang="en-US" dirty="0" err="1" smtClean="0"/>
              <a:t>Deferoxamine</a:t>
            </a:r>
            <a:r>
              <a:rPr lang="en-US" dirty="0" smtClean="0"/>
              <a:t> Trial (</a:t>
            </a:r>
            <a:r>
              <a:rPr lang="en-US" dirty="0" err="1" smtClean="0"/>
              <a:t>iDEF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790725"/>
          </a:xfrm>
        </p:spPr>
        <p:txBody>
          <a:bodyPr/>
          <a:lstStyle/>
          <a:p>
            <a:pPr marL="284163" lvl="0" indent="-2841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Prospective, multi-center, double-blind, randomized, placebo-controlled, Phase II Trial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683A-2126-453F-B0F6-1AB2C955D52C}" type="datetime1">
              <a:rPr lang="en-US" smtClean="0"/>
              <a:t>1/27/2017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8800" y="2329820"/>
            <a:ext cx="5662533" cy="4226943"/>
            <a:chOff x="815910" y="2286005"/>
            <a:chExt cx="5662533" cy="4226943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671575424"/>
                </p:ext>
              </p:extLst>
            </p:nvPr>
          </p:nvGraphicFramePr>
          <p:xfrm>
            <a:off x="815910" y="2286005"/>
            <a:ext cx="5662533" cy="3747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2656821" y="3299317"/>
              <a:ext cx="2142425" cy="388779"/>
            </a:xfrm>
            <a:prstGeom prst="ellipse">
              <a:avLst/>
            </a:prstGeom>
            <a:solidFill>
              <a:srgbClr val="13593F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Randomization</a:t>
              </a:r>
              <a:endParaRPr lang="en-US" sz="16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79999" y="6033178"/>
              <a:ext cx="3821622" cy="479770"/>
            </a:xfrm>
            <a:prstGeom prst="roundRect">
              <a:avLst/>
            </a:prstGeom>
            <a:solidFill>
              <a:srgbClr val="13593F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180-d all-cause mortality</a:t>
              </a:r>
              <a:endParaRPr lang="en-US" sz="1600" dirty="0"/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893094"/>
            <a:ext cx="2363638" cy="50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9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029200" cy="6132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4381500" cy="5476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6F360-4CD6-4266-8BA0-3C32FAD57223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11AB73-05CA-4EA7-BAB5-3012345A1F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marL="609448" indent="-609448">
              <a:lnSpc>
                <a:spcPct val="80000"/>
              </a:lnSpc>
              <a:buFontTx/>
              <a:buAutoNum type="arabicPeriod"/>
            </a:pPr>
            <a:endParaRPr lang="en-US" altLang="en-US" sz="2400" dirty="0" smtClean="0"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Screened ~40 patients August-October 2016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No candidates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4570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i="1" dirty="0" err="1" smtClean="0">
                <a:solidFill>
                  <a:srgbClr val="13593F"/>
                </a:solidFill>
                <a:latin typeface="+mj-lt"/>
                <a:ea typeface="ＭＳ Ｐゴシック" charset="0"/>
                <a:cs typeface="+mj-cs"/>
              </a:rPr>
              <a:t>iDEF</a:t>
            </a:r>
            <a:r>
              <a:rPr lang="en-US" altLang="en-US" sz="4400" b="1" i="1" dirty="0" smtClean="0">
                <a:solidFill>
                  <a:srgbClr val="13593F"/>
                </a:solidFill>
                <a:latin typeface="+mj-lt"/>
                <a:ea typeface="ＭＳ Ｐゴシック" charset="0"/>
                <a:cs typeface="+mj-cs"/>
              </a:rPr>
              <a:t> Screening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261102"/>
            <a:ext cx="2133600" cy="365125"/>
          </a:xfrm>
        </p:spPr>
        <p:txBody>
          <a:bodyPr/>
          <a:lstStyle/>
          <a:p>
            <a:fld id="{F7DBC38C-CA61-42A8-AD8C-11CA1C79CCE6}" type="datetime1">
              <a:rPr lang="en-US" smtClean="0"/>
              <a:t>1/27/2017</a:t>
            </a:fld>
            <a:endParaRPr lang="en-US" dirty="0" smtClean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2590800" y="6261102"/>
            <a:ext cx="2133600" cy="365125"/>
          </a:xfrm>
        </p:spPr>
        <p:txBody>
          <a:bodyPr/>
          <a:lstStyle/>
          <a:p>
            <a:fld id="{7033E7D5-5B6B-CA49-B8F3-0B893625F84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8881"/>
              </p:ext>
            </p:extLst>
          </p:nvPr>
        </p:nvGraphicFramePr>
        <p:xfrm>
          <a:off x="990600" y="2133600"/>
          <a:ext cx="7467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2743200"/>
            <a:ext cx="1752600" cy="1752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err="1" smtClean="0"/>
              <a:t>Collaboratives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NIH </a:t>
            </a:r>
            <a:r>
              <a:rPr lang="en-US" altLang="en-US" dirty="0" err="1" smtClean="0"/>
              <a:t>StrokeNet</a:t>
            </a:r>
            <a:r>
              <a:rPr lang="en-US" altLang="en-US" dirty="0" smtClean="0"/>
              <a:t> Miami Regional Coordinating Center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Florida-Puerto Rico Collaboration to Reduce Stroke Disparities (UM)</a:t>
            </a:r>
          </a:p>
          <a:p>
            <a:endParaRPr lang="en-US" altLang="en-US" dirty="0" smtClean="0"/>
          </a:p>
        </p:txBody>
      </p:sp>
      <p:pic>
        <p:nvPicPr>
          <p:cNvPr id="11059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648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2" r="7529"/>
          <a:stretch>
            <a:fillRect/>
          </a:stretch>
        </p:blipFill>
        <p:spPr bwMode="auto">
          <a:xfrm>
            <a:off x="3886200" y="4989512"/>
            <a:ext cx="16954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en-US" dirty="0" err="1" smtClean="0"/>
              <a:t>Collaboratives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71FB8-B67B-4649-85C5-C592FFDEEA5D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0957" y="5181600"/>
            <a:ext cx="2771775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NINDS Stroke Net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305" y="152400"/>
            <a:ext cx="8079389" cy="65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6425" y="5531405"/>
            <a:ext cx="2997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www.nihstrokenet.org</a:t>
            </a:r>
            <a:endParaRPr lang="en-US" dirty="0" smtClean="0"/>
          </a:p>
          <a:p>
            <a:r>
              <a:rPr lang="en-US" sz="1400" dirty="0" smtClean="0"/>
              <a:t>Used with permission from Miami RCC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C1FDA-DC58-4EC5-B718-9D1B35F79748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7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NIH </a:t>
            </a:r>
            <a:r>
              <a:rPr lang="en-US" dirty="0" err="1" smtClean="0"/>
              <a:t>StrokeNet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1B72-3B7A-443A-9DC9-DF188B098031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7" y="595313"/>
            <a:ext cx="9058006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14377" y="6536323"/>
            <a:ext cx="5402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www.nihstrokenet.org</a:t>
            </a:r>
            <a:r>
              <a:rPr lang="en-US" sz="1600" dirty="0" smtClean="0"/>
              <a:t>      </a:t>
            </a:r>
            <a:r>
              <a:rPr lang="en-US" sz="1200" dirty="0" smtClean="0"/>
              <a:t>Used with permission from Miami RCC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9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 </a:t>
            </a:r>
            <a:r>
              <a:rPr lang="en-US" dirty="0" err="1" smtClean="0"/>
              <a:t>StrokeNet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E19C-3D2B-4870-92A6-78A34C77A475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0957" y="5181600"/>
            <a:ext cx="2771775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1362412"/>
            <a:ext cx="2514600" cy="990600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National Clinical Coordinating Center </a:t>
            </a:r>
            <a:r>
              <a:rPr lang="en-US" b="1" i="1" dirty="0" smtClean="0">
                <a:solidFill>
                  <a:schemeClr val="tx1"/>
                </a:solidFill>
              </a:rPr>
              <a:t>University of Cincinnati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3657" y="1362412"/>
            <a:ext cx="2514600" cy="990600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National Data Coordinating Center </a:t>
            </a:r>
            <a:r>
              <a:rPr lang="en-US" b="1" i="1" dirty="0" smtClean="0">
                <a:solidFill>
                  <a:schemeClr val="tx1"/>
                </a:solidFill>
              </a:rPr>
              <a:t>MUSC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521641"/>
            <a:ext cx="2514600" cy="1476978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Miami RCC Executive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Ralph Sacco, M.D.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Jose Romano, M.D.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Tatjana Rundek, M.D.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998618"/>
            <a:ext cx="2514600" cy="1181915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Program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Iszet Campo-Bustillo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Lead Coordinator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Andrea Escobar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3662" y="5180533"/>
            <a:ext cx="2514600" cy="863219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Training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Tatjana Rundek, M.D.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Trainee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33657" y="2514600"/>
            <a:ext cx="2514600" cy="3810000"/>
          </a:xfrm>
          <a:prstGeom prst="rect">
            <a:avLst/>
          </a:prstGeom>
          <a:noFill/>
          <a:ln w="28575">
            <a:solidFill>
              <a:srgbClr val="1359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Miami RCC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Jackson Health: JMH, JMH Rehab, Holtz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University of Miami: UMH, Neuro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JFK Medical Center, JEM Research Inst.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13593F"/>
                  </a:solidFill>
                </a:ln>
                <a:solidFill>
                  <a:schemeClr val="tx1"/>
                </a:solidFill>
              </a:rPr>
              <a:t>BHSF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 Medical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Miami Children’s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University of South Fl.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University of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Sarasota Memorial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Brooks Rehab Hosp.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9230" y="6372673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www.nihstrokenet.org</a:t>
            </a:r>
            <a:r>
              <a:rPr lang="en-US" sz="1600" dirty="0" smtClean="0"/>
              <a:t>     </a:t>
            </a:r>
            <a:r>
              <a:rPr lang="en-US" sz="1200" dirty="0" smtClean="0"/>
              <a:t>Used with permission from Miami RCC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97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188" y="6261102"/>
            <a:ext cx="2233612" cy="365125"/>
          </a:xfrm>
        </p:spPr>
        <p:txBody>
          <a:bodyPr/>
          <a:lstStyle/>
          <a:p>
            <a:fld id="{4E7B4DA7-9A29-4923-9A09-B2FFA476C924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iDEF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24" y="2144270"/>
            <a:ext cx="5953956" cy="1333686"/>
          </a:xfrm>
          <a:prstGeom prst="rect">
            <a:avLst/>
          </a:prstGeom>
        </p:spPr>
      </p:pic>
      <p:sp>
        <p:nvSpPr>
          <p:cNvPr id="6147" name="AutoShape 3" descr="CREST-2"/>
          <p:cNvSpPr>
            <a:spLocks noChangeAspect="1" noChangeArrowheads="1"/>
          </p:cNvSpPr>
          <p:nvPr/>
        </p:nvSpPr>
        <p:spPr bwMode="auto">
          <a:xfrm>
            <a:off x="523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AutoShape 6" descr="CREST-2"/>
          <p:cNvSpPr>
            <a:spLocks noChangeAspect="1" noChangeArrowheads="1"/>
          </p:cNvSpPr>
          <p:nvPr/>
        </p:nvSpPr>
        <p:spPr bwMode="auto">
          <a:xfrm>
            <a:off x="523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2152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3829566"/>
            <a:ext cx="1905000" cy="13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</a:t>
            </a:r>
            <a:r>
              <a:rPr lang="en-US" dirty="0" err="1" smtClean="0"/>
              <a:t>StrokeNet</a:t>
            </a:r>
            <a:r>
              <a:rPr lang="en-US" dirty="0" smtClean="0"/>
              <a:t> Trials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5" y="1185270"/>
            <a:ext cx="504825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1" y="2033373"/>
            <a:ext cx="504825" cy="514350"/>
          </a:xfrm>
          <a:prstGeom prst="rect">
            <a:avLst/>
          </a:prstGeom>
        </p:spPr>
      </p:pic>
      <p:pic>
        <p:nvPicPr>
          <p:cNvPr id="5122" name="Picture 2" descr="defus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4019773"/>
            <a:ext cx="22574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STIE_I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7" y="4628156"/>
            <a:ext cx="22574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86200" y="6400800"/>
            <a:ext cx="2450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www.nihstrokenet.org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3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0" y="5091252"/>
            <a:ext cx="2771775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StrokeNet</a:t>
            </a:r>
            <a:r>
              <a:rPr lang="en-US" dirty="0" smtClean="0"/>
              <a:t> </a:t>
            </a:r>
            <a:r>
              <a:rPr lang="en-US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http://nihstrokenet.org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46D0-91F9-44A5-9213-861411114DA3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1" y="2070102"/>
            <a:ext cx="8499361" cy="401002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395731" y="5302251"/>
            <a:ext cx="2133600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Florida-Puerto Rico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 </a:t>
            </a:r>
            <a:r>
              <a:rPr lang="en-US" dirty="0"/>
              <a:t>s</a:t>
            </a:r>
            <a:r>
              <a:rPr lang="en-US" dirty="0" smtClean="0"/>
              <a:t>troke registry </a:t>
            </a:r>
          </a:p>
          <a:p>
            <a:r>
              <a:rPr lang="en-US" dirty="0" smtClean="0"/>
              <a:t>Takes advantage of data already collected through the quality </a:t>
            </a:r>
            <a:r>
              <a:rPr lang="en-US" dirty="0"/>
              <a:t>improvement initiative Get With The </a:t>
            </a:r>
            <a:r>
              <a:rPr lang="en-US" dirty="0" smtClean="0"/>
              <a:t>Guidelines-Stroke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572C5-99E3-4565-908F-EC21A3950EE2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2" r="7529"/>
          <a:stretch>
            <a:fillRect/>
          </a:stretch>
        </p:blipFill>
        <p:spPr bwMode="auto">
          <a:xfrm>
            <a:off x="722384" y="3849492"/>
            <a:ext cx="2289033" cy="208756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49492"/>
            <a:ext cx="5035550" cy="15494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276600" y="6305134"/>
            <a:ext cx="34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reducestrokedisparities.org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Florida-Puerto Rico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Evaluate </a:t>
            </a:r>
            <a:r>
              <a:rPr lang="en-US" sz="2400" dirty="0"/>
              <a:t>disparities in stroke care by race, ethnicity, and geographic region</a:t>
            </a:r>
          </a:p>
          <a:p>
            <a:r>
              <a:rPr lang="en-US" sz="2400" dirty="0"/>
              <a:t>Analyze frequency of disparities at 30-d after a stroke in terms of outcomes (mortality, hospital readmission, stroke recurrence</a:t>
            </a:r>
            <a:r>
              <a:rPr lang="en-US" sz="2400" dirty="0" smtClean="0"/>
              <a:t>), </a:t>
            </a:r>
            <a:r>
              <a:rPr lang="en-US" sz="2400" dirty="0"/>
              <a:t>medication adherence, and lifestyle </a:t>
            </a:r>
            <a:r>
              <a:rPr lang="en-US" sz="2400" dirty="0" smtClean="0"/>
              <a:t>modifications</a:t>
            </a:r>
          </a:p>
          <a:p>
            <a:r>
              <a:rPr lang="en-US" sz="2400" dirty="0" smtClean="0"/>
              <a:t>Evaluate </a:t>
            </a:r>
            <a:r>
              <a:rPr lang="en-US" sz="2400" dirty="0"/>
              <a:t>frequency of disparities in longer-term outcomes (mortality, hospital readmission, stroke recurrence) among Medicare patients and the relationship of such outcomes with acute stroke performance </a:t>
            </a:r>
            <a:r>
              <a:rPr lang="en-US" sz="2400" dirty="0" smtClean="0"/>
              <a:t>metrics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57437-4850-422D-8540-13ECAE3DE9B8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6305134"/>
            <a:ext cx="34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reducestrokedisparities.org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Florida-Puerto Rico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747"/>
            <a:ext cx="8229600" cy="2170385"/>
          </a:xfrm>
          <a:prstGeom prst="roundRect">
            <a:avLst/>
          </a:prstGeom>
          <a:solidFill>
            <a:srgbClr val="BED8CC"/>
          </a:solidFill>
          <a:ln>
            <a:solidFill>
              <a:srgbClr val="135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Implement education programs </a:t>
            </a:r>
            <a:r>
              <a:rPr lang="en-US" dirty="0" smtClean="0"/>
              <a:t>with </a:t>
            </a:r>
            <a:r>
              <a:rPr lang="en-US" dirty="0"/>
              <a:t>a focus on identifying and implementing specific culturally-tailored quality improvement programs to address disparities.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4138" y="5091252"/>
            <a:ext cx="2433637" cy="146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0"/>
            <a:ext cx="6208763" cy="260224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8310"/>
            <a:ext cx="1219200" cy="28077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9756" y="6172200"/>
            <a:ext cx="1362844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6325" y="6428601"/>
            <a:ext cx="2710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reducestrokedisparities.org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78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639762"/>
          </a:xfrm>
        </p:spPr>
        <p:txBody>
          <a:bodyPr/>
          <a:lstStyle/>
          <a:p>
            <a:r>
              <a:rPr lang="en-US" dirty="0" smtClean="0"/>
              <a:t>PI-Initiated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858962"/>
            <a:ext cx="4040188" cy="3951288"/>
          </a:xfrm>
        </p:spPr>
        <p:txBody>
          <a:bodyPr/>
          <a:lstStyle/>
          <a:p>
            <a:r>
              <a:rPr lang="en-US" dirty="0" smtClean="0"/>
              <a:t>Learn about your patient population and answer a specific scientific question</a:t>
            </a:r>
          </a:p>
          <a:p>
            <a:r>
              <a:rPr lang="en-US" dirty="0" smtClean="0"/>
              <a:t>Tend to be smaller scale to effect change in your institution</a:t>
            </a:r>
          </a:p>
          <a:p>
            <a:r>
              <a:rPr lang="en-US" dirty="0" smtClean="0"/>
              <a:t>Can be extrapolated to a larger population</a:t>
            </a:r>
          </a:p>
          <a:p>
            <a:r>
              <a:rPr lang="en-US" dirty="0" smtClean="0"/>
              <a:t>Tend to be less complex to carry out because you design the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7" y="1219200"/>
            <a:ext cx="4041775" cy="639762"/>
          </a:xfrm>
        </p:spPr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7" y="1858962"/>
            <a:ext cx="4041775" cy="3951288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safety and efficacy of new </a:t>
            </a:r>
            <a:r>
              <a:rPr lang="en-US" dirty="0" smtClean="0"/>
              <a:t>drugs </a:t>
            </a:r>
            <a:r>
              <a:rPr lang="en-US" dirty="0"/>
              <a:t>and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Tend to be large scale to see results in a wide population</a:t>
            </a:r>
          </a:p>
          <a:p>
            <a:r>
              <a:rPr lang="en-US" dirty="0" smtClean="0"/>
              <a:t>Tend to have complex protocols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FD345-6B42-42F3-97CE-E4D440F70810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DAEEA-AEDF-43C3-B635-36D004BFB3E0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7917AA-97E7-4ACA-8317-3F434306FE8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494581" y="914400"/>
            <a:ext cx="8001000" cy="3810000"/>
          </a:xfrm>
          <a:prstGeom prst="wedgeEllipseCallout">
            <a:avLst/>
          </a:prstGeom>
          <a:solidFill>
            <a:srgbClr val="BED8CC"/>
          </a:solidFill>
          <a:ln w="38100">
            <a:solidFill>
              <a:srgbClr val="1359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13705"/>
            <a:ext cx="5248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Qualtrics Grotesque"/>
              </a:rPr>
              <a:t>Zora Neale Hurston, </a:t>
            </a:r>
            <a:r>
              <a:rPr lang="en-US" sz="1200" b="1" i="1" dirty="0" smtClean="0">
                <a:solidFill>
                  <a:srgbClr val="000000"/>
                </a:solidFill>
                <a:latin typeface="Qualtrics Grotesque"/>
              </a:rPr>
              <a:t>Dust Tracks on a Road: an Autobiography </a:t>
            </a:r>
            <a:r>
              <a:rPr lang="en-US" sz="1200" b="1" dirty="0" smtClean="0">
                <a:solidFill>
                  <a:srgbClr val="000000"/>
                </a:solidFill>
                <a:latin typeface="Qualtrics Grotesque"/>
              </a:rPr>
              <a:t>(1984)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5581" y="18288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Vijaya" panose="020B0604020202020204" pitchFamily="34" charset="0"/>
                <a:cs typeface="Vijaya" panose="020B0604020202020204" pitchFamily="34" charset="0"/>
              </a:rPr>
              <a:t>Research is formalized curiosity.  It is poking and prying with a purpose.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13686"/>
              </p:ext>
            </p:extLst>
          </p:nvPr>
        </p:nvGraphicFramePr>
        <p:xfrm>
          <a:off x="0" y="223729"/>
          <a:ext cx="8915400" cy="640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3391-B4DC-4B9C-8C9B-06940BB622AC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Neuroscience Disciplines</a:t>
            </a:r>
          </a:p>
        </p:txBody>
      </p:sp>
    </p:spTree>
    <p:extLst>
      <p:ext uri="{BB962C8B-B14F-4D97-AF65-F5344CB8AC3E}">
        <p14:creationId xmlns:p14="http://schemas.microsoft.com/office/powerpoint/2010/main" val="3111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4200" y="5638800"/>
            <a:ext cx="198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Neuroscience Research Areas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2133600" cy="365125"/>
          </a:xfrm>
        </p:spPr>
        <p:txBody>
          <a:bodyPr/>
          <a:lstStyle/>
          <a:p>
            <a:fld id="{9AA11C9D-C1BA-4119-BD36-B28E4FD98611}" type="datetime1">
              <a:rPr lang="en-US" smtClean="0"/>
              <a:t>1/27/2017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14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0" y="5486400"/>
            <a:ext cx="2438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3113"/>
              </p:ext>
            </p:extLst>
          </p:nvPr>
        </p:nvGraphicFramePr>
        <p:xfrm>
          <a:off x="647700" y="1165227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E7D5-5B6B-CA49-B8F3-0B893625F84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2133600" cy="365125"/>
          </a:xfrm>
        </p:spPr>
        <p:txBody>
          <a:bodyPr/>
          <a:lstStyle/>
          <a:p>
            <a:fld id="{4AAF7F43-896F-4B69-954A-655ED8054CF6}" type="datetime1">
              <a:rPr lang="en-US" smtClean="0"/>
              <a:t>1/27/2017</a:t>
            </a:fld>
            <a:endParaRPr lang="en-US" dirty="0" smtClean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196681"/>
            <a:ext cx="3192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Types of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1251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Clinical Research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735534"/>
              </p:ext>
            </p:extLst>
          </p:nvPr>
        </p:nvGraphicFramePr>
        <p:xfrm>
          <a:off x="342900" y="1295400"/>
          <a:ext cx="84582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Retrospective</a:t>
                      </a:r>
                      <a:r>
                        <a:rPr lang="en-US" baseline="0" dirty="0" smtClean="0"/>
                        <a:t> Reviews</a:t>
                      </a:r>
                      <a:endParaRPr lang="en-US" dirty="0"/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Prospective Studies</a:t>
                      </a:r>
                      <a:endParaRPr lang="en-US" dirty="0"/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Trials</a:t>
                      </a:r>
                      <a:endParaRPr lang="en-US" dirty="0"/>
                    </a:p>
                  </a:txBody>
                  <a:tcPr>
                    <a:solidFill>
                      <a:srgbClr val="13593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Observational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Observational or interventional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test safety and efficacy of a new drug,</a:t>
                      </a:r>
                      <a:r>
                        <a:rPr lang="en-US" sz="1400" baseline="0" dirty="0" smtClean="0"/>
                        <a:t> device, or treatment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Principal Investigator (PI)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Doctor, nurse, scientist, or other staff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Doctor, nurse, scientist, or other staff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Doctor</a:t>
                      </a:r>
                      <a:r>
                        <a:rPr lang="en-US" sz="1400" baseline="0" dirty="0" smtClean="0"/>
                        <a:t> (usually)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Funding Source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 or Grants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Pharmaceutical</a:t>
                      </a:r>
                      <a:r>
                        <a:rPr lang="en-US" sz="1400" baseline="0" dirty="0" smtClean="0"/>
                        <a:t> or device companies, grants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 Collection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the past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Current/ongoing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Current/ongoing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Sample Size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to very large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to moderate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 to very large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IRB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Approval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Informed Consent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be waived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 (cover</a:t>
                      </a:r>
                      <a:r>
                        <a:rPr lang="en-US" sz="1400" baseline="0" dirty="0" smtClean="0"/>
                        <a:t> letter or written)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 (written)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HIPAA Authorization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be waived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Required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Benefit Ratio to Patient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59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Minimal</a:t>
                      </a:r>
                      <a:r>
                        <a:rPr lang="en-US" sz="1400" baseline="0" dirty="0" smtClean="0"/>
                        <a:t> risk (confidentiality), benefit to others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Minimal risk to some risk, may have direct benefit to</a:t>
                      </a:r>
                      <a:r>
                        <a:rPr lang="en-US" sz="1400" baseline="0" dirty="0" smtClean="0"/>
                        <a:t> patient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</a:t>
                      </a:r>
                      <a:r>
                        <a:rPr lang="en-US" sz="1400" baseline="0" dirty="0" smtClean="0"/>
                        <a:t> to high risk, may have direct benefit to patient</a:t>
                      </a:r>
                      <a:endParaRPr lang="en-US" sz="1400" dirty="0"/>
                    </a:p>
                  </a:txBody>
                  <a:tcPr>
                    <a:solidFill>
                      <a:srgbClr val="BED8C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38400" y="2636838"/>
            <a:ext cx="4267200" cy="6397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2267506"/>
            <a:ext cx="121920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PI-Initiated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5599" y="3244251"/>
            <a:ext cx="2098271" cy="56574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54734" y="2874919"/>
            <a:ext cx="121920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Sponsored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52012" y="5478070"/>
            <a:ext cx="2863388" cy="1095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16666"/>
            <a:ext cx="2762250" cy="16573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6" y="5135209"/>
            <a:ext cx="2148840" cy="14311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2" y="5521218"/>
            <a:ext cx="2423160" cy="10096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</a:t>
            </a:r>
            <a:r>
              <a:rPr lang="en-US" dirty="0"/>
              <a:t>of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FF55B-DF20-4B1C-9A47-2E31DC6D85C8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Basic </a:t>
            </a:r>
            <a:r>
              <a:rPr lang="en-US" sz="2800" b="1" dirty="0"/>
              <a:t>science research </a:t>
            </a:r>
            <a:r>
              <a:rPr lang="en-US" sz="2800" dirty="0" smtClean="0"/>
              <a:t>– provides a foundation </a:t>
            </a:r>
            <a:r>
              <a:rPr lang="en-US" sz="2800" dirty="0"/>
              <a:t>of knowledge for the applied science </a:t>
            </a:r>
            <a:r>
              <a:rPr lang="en-US" sz="2800" dirty="0" smtClean="0"/>
              <a:t>we use in medicine</a:t>
            </a:r>
            <a:r>
              <a:rPr lang="en-US" sz="2800" dirty="0"/>
              <a:t>; often </a:t>
            </a:r>
            <a:r>
              <a:rPr lang="en-US" sz="2800" dirty="0" smtClean="0"/>
              <a:t>a source for </a:t>
            </a:r>
            <a:r>
              <a:rPr lang="en-US" sz="2800" dirty="0"/>
              <a:t>new tools, models, and techniques </a:t>
            </a:r>
          </a:p>
          <a:p>
            <a:pPr lvl="1"/>
            <a:r>
              <a:rPr lang="en-US" sz="2400" dirty="0" smtClean="0"/>
              <a:t>Laboratory or “bench” research – occurs in a lab, usually involves working with tissues or cells (</a:t>
            </a:r>
            <a:r>
              <a:rPr lang="en-US" sz="2400" i="1" dirty="0" smtClean="0"/>
              <a:t>in vitro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Preclinical research – occurs in a lab and often involves working with animals (</a:t>
            </a:r>
            <a:r>
              <a:rPr lang="en-US" sz="2400" i="1" dirty="0" smtClean="0"/>
              <a:t>in vivo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9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00800" y="5478070"/>
            <a:ext cx="2514600" cy="1095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42" y="5438433"/>
            <a:ext cx="1367014" cy="1181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Population health research </a:t>
            </a:r>
            <a:r>
              <a:rPr lang="en-US" dirty="0" smtClean="0"/>
              <a:t>– focused </a:t>
            </a:r>
            <a:r>
              <a:rPr lang="en-US" dirty="0"/>
              <a:t>on the health </a:t>
            </a:r>
            <a:r>
              <a:rPr lang="en-US" dirty="0" smtClean="0"/>
              <a:t>outcomes </a:t>
            </a:r>
            <a:r>
              <a:rPr lang="en-US" dirty="0"/>
              <a:t>of groups of </a:t>
            </a:r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Characterize</a:t>
            </a:r>
            <a:r>
              <a:rPr lang="en-US" dirty="0"/>
              <a:t>, explain and/or influence the levels and distributions of health within and across </a:t>
            </a:r>
            <a:r>
              <a:rPr lang="en-US" dirty="0" smtClean="0"/>
              <a:t>populations</a:t>
            </a:r>
          </a:p>
          <a:p>
            <a:pPr lvl="1"/>
            <a:r>
              <a:rPr lang="en-US" dirty="0" smtClean="0"/>
              <a:t>Addresses </a:t>
            </a:r>
            <a:r>
              <a:rPr lang="en-US" dirty="0"/>
              <a:t>health outcomes, health determinants, and policies and interventions that link the </a:t>
            </a:r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Purpose to improve health and eliminate health disparities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D84BB-DC11-41AA-825B-94C6EEC56D97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C4B37-8686-416B-8988-5462C550150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6250201"/>
            <a:ext cx="2418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Kindig</a:t>
            </a:r>
            <a:r>
              <a:rPr lang="en-US" dirty="0"/>
              <a:t> &amp; </a:t>
            </a:r>
            <a:r>
              <a:rPr lang="en-US" dirty="0" err="1"/>
              <a:t>Stoddart</a:t>
            </a:r>
            <a:r>
              <a:rPr lang="en-US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6796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 GAP Analysis Update 3-11-14 CARE MANAG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GAP Analysis Update 3-11-14 CARE MANAGEMENT</Template>
  <TotalTime>4271</TotalTime>
  <Words>2065</Words>
  <Application>Microsoft Office PowerPoint</Application>
  <PresentationFormat>On-screen Show (4:3)</PresentationFormat>
  <Paragraphs>391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Candara</vt:lpstr>
      <vt:lpstr>Qualtrics Grotesque</vt:lpstr>
      <vt:lpstr>Vijaya</vt:lpstr>
      <vt:lpstr>CSC GAP Analysis Update 3-11-14 CARE MANAGEMENT</vt:lpstr>
      <vt:lpstr>Current and Upcoming Stroke Research at Baptist Health</vt:lpstr>
      <vt:lpstr>Disclosures</vt:lpstr>
      <vt:lpstr>Introduction</vt:lpstr>
      <vt:lpstr>Neuroscience Disciplines</vt:lpstr>
      <vt:lpstr>Neuroscience Research Areas</vt:lpstr>
      <vt:lpstr>Types of Research Studies</vt:lpstr>
      <vt:lpstr>Types of Clinical Research</vt:lpstr>
      <vt:lpstr>Other Types of Research</vt:lpstr>
      <vt:lpstr>Other Types of Research</vt:lpstr>
      <vt:lpstr>Other Types of Research</vt:lpstr>
      <vt:lpstr>BHSF Stroke Research</vt:lpstr>
      <vt:lpstr>BHSF Stroke Research</vt:lpstr>
      <vt:lpstr>Modified Rankin Scale (mRS)</vt:lpstr>
      <vt:lpstr>PowerPoint Presentation</vt:lpstr>
      <vt:lpstr>PowerPoint Presentation</vt:lpstr>
      <vt:lpstr>Depression and Stroke</vt:lpstr>
      <vt:lpstr>PowerPoint Presentation</vt:lpstr>
      <vt:lpstr>Effects of Ethnicity and Depression on Disposition</vt:lpstr>
      <vt:lpstr>Discharge modified Rankin Scale Scores</vt:lpstr>
      <vt:lpstr>Next Steps</vt:lpstr>
      <vt:lpstr>Intracerebral Hemorrhage Deferoxamine Trial (iDEF)</vt:lpstr>
      <vt:lpstr>PowerPoint Presentation</vt:lpstr>
      <vt:lpstr>PowerPoint Presentation</vt:lpstr>
      <vt:lpstr>Research Collaboratives</vt:lpstr>
      <vt:lpstr>Research Collaboratives</vt:lpstr>
      <vt:lpstr>NINDS Stroke Net</vt:lpstr>
      <vt:lpstr>NIH StrokeNet</vt:lpstr>
      <vt:lpstr>NIH StrokeNet</vt:lpstr>
      <vt:lpstr>Ongoing StrokeNet Trials</vt:lpstr>
      <vt:lpstr>StrokeNet Website</vt:lpstr>
      <vt:lpstr>Florida-Puerto Rico Registry</vt:lpstr>
      <vt:lpstr>Florida-Puerto Rico Registry</vt:lpstr>
      <vt:lpstr>Florida-Puerto Rico Registry</vt:lpstr>
      <vt:lpstr>Conclusions</vt:lpstr>
      <vt:lpstr>PowerPoint Presentation</vt:lpstr>
    </vt:vector>
  </TitlesOfParts>
  <Company>Baptist Health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Research Council</dc:title>
  <dc:creator>Amy K. Starosciak</dc:creator>
  <cp:lastModifiedBy>Carrie A. Figueredo</cp:lastModifiedBy>
  <cp:revision>152</cp:revision>
  <dcterms:created xsi:type="dcterms:W3CDTF">2016-01-04T19:01:43Z</dcterms:created>
  <dcterms:modified xsi:type="dcterms:W3CDTF">2017-01-27T22:28:16Z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102978327</vt:i4>
  </property>
  <property fmtid="{D5CDD505-2E9C-101B-9397-08002B2CF9AE}" pid="3" name="_NewReviewCycle">
    <vt:lpwstr/>
  </property>
  <property fmtid="{D5CDD505-2E9C-101B-9397-08002B2CF9AE}" pid="4" name="_EmailSubject">
    <vt:lpwstr>Poster from the 2016 BHSF Research Conference</vt:lpwstr>
  </property>
  <property fmtid="{D5CDD505-2E9C-101B-9397-08002B2CF9AE}" pid="5" name="_AuthorEmail">
    <vt:lpwstr>AmySt@baptisthealth.net</vt:lpwstr>
  </property>
  <property fmtid="{D5CDD505-2E9C-101B-9397-08002B2CF9AE}" pid="6" name="_AuthorEmailDisplayName">
    <vt:lpwstr>Amy K. Starosciak</vt:lpwstr>
  </property>
</Properties>
</file>